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9" roundtripDataSignature="AMtx7mhZpK5Zr/MuP1yl1YqpgKQdvOBu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customschemas.google.com/relationships/presentationmetadata" Target="meta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206" name="Google Shape;20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213" name="Google Shape;21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219" name="Google Shape;21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225" name="Google Shape;22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232" name="Google Shape;23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238" name="Google Shape;23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256" name="Google Shape;256;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262" name="Google Shape;26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268" name="Google Shape;268;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274" name="Google Shape;27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280" name="Google Shape;28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286" name="Google Shape;28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292" name="Google Shape;292;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298" name="Google Shape;298;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04" name="Google Shape;304;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10" name="Google Shape;310;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16" name="Google Shape;316;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22" name="Google Shape;322;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29" name="Google Shape;329;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36" name="Google Shape;336;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43" name="Google Shape;34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49" name="Google Shape;349;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55" name="Google Shape;355;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61" name="Google Shape;361;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67" name="Google Shape;367;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73" name="Google Shape;373;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79" name="Google Shape;379;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85" name="Google Shape;385;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91" name="Google Shape;391;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97" name="Google Shape;397;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403" name="Google Shape;403;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409" name="Google Shape;409;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415" name="Google Shape;415;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421" name="Google Shape;421;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427" name="Google Shape;427;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433" name="Google Shape;433;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439" name="Google Shape;439;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445" name="Google Shape;445;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451" name="Google Shape;451;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458" name="Google Shape;458;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465" name="Google Shape;465;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472" name="Google Shape;472;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478" name="Google Shape;478;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484" name="Google Shape;484;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490" name="Google Shape;490;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496" name="Google Shape;496;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502" name="Google Shape;502;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sp>
        <p:nvSpPr>
          <p:cNvPr id="19" name="Google Shape;19;p66"/>
          <p:cNvSpPr/>
          <p:nvPr/>
        </p:nvSpPr>
        <p:spPr>
          <a:xfrm>
            <a:off x="920834" y="1346946"/>
            <a:ext cx="10222992" cy="80683"/>
          </a:xfrm>
          <a:prstGeom prst="rect">
            <a:avLst/>
          </a:prstGeom>
          <a:blipFill rotWithShape="1">
            <a:blip r:embed="rId2">
              <a:alphaModFix amt="85000"/>
            </a:blip>
            <a:tile algn="ctr" flip="xy" tx="0" sx="92000" ty="-76200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66"/>
          <p:cNvSpPr/>
          <p:nvPr/>
        </p:nvSpPr>
        <p:spPr>
          <a:xfrm>
            <a:off x="920834" y="4299696"/>
            <a:ext cx="10222992" cy="80683"/>
          </a:xfrm>
          <a:prstGeom prst="rect">
            <a:avLst/>
          </a:prstGeom>
          <a:blipFill rotWithShape="1">
            <a:blip r:embed="rId2">
              <a:alphaModFix amt="85000"/>
            </a:blip>
            <a:tile algn="ctr" flip="xy" tx="0" sx="92000" ty="-71755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66"/>
          <p:cNvSpPr/>
          <p:nvPr/>
        </p:nvSpPr>
        <p:spPr>
          <a:xfrm>
            <a:off x="920834" y="1484779"/>
            <a:ext cx="10222992" cy="2743200"/>
          </a:xfrm>
          <a:prstGeom prst="rect">
            <a:avLst/>
          </a:prstGeom>
          <a:blipFill rotWithShape="1">
            <a:blip r:embed="rId2">
              <a:alphaModFix amt="85000"/>
            </a:blip>
            <a:tile algn="ctr" flip="xy" tx="0" sx="92000" ty="-70485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66"/>
          <p:cNvGrpSpPr/>
          <p:nvPr/>
        </p:nvGrpSpPr>
        <p:grpSpPr>
          <a:xfrm>
            <a:off x="9649215" y="4068923"/>
            <a:ext cx="1080904" cy="1080902"/>
            <a:chOff x="9685338" y="4460675"/>
            <a:chExt cx="1080904" cy="1080902"/>
          </a:xfrm>
        </p:grpSpPr>
        <p:sp>
          <p:nvSpPr>
            <p:cNvPr id="23" name="Google Shape;23;p66"/>
            <p:cNvSpPr/>
            <p:nvPr/>
          </p:nvSpPr>
          <p:spPr>
            <a:xfrm>
              <a:off x="9685338" y="4460675"/>
              <a:ext cx="1080904" cy="1080902"/>
            </a:xfrm>
            <a:prstGeom prst="ellipse">
              <a:avLst/>
            </a:prstGeom>
            <a:blipFill rotWithShape="1">
              <a:blip r:embed="rId3">
                <a:alphaModFix/>
              </a:blip>
              <a:tile algn="tl" flip="none" tx="0" sx="85000" ty="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66"/>
            <p:cNvSpPr/>
            <p:nvPr/>
          </p:nvSpPr>
          <p:spPr>
            <a:xfrm>
              <a:off x="9793429" y="4568765"/>
              <a:ext cx="864723" cy="864722"/>
            </a:xfrm>
            <a:prstGeom prst="ellipse">
              <a:avLst/>
            </a:prstGeom>
            <a:no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66"/>
          <p:cNvSpPr txBox="1"/>
          <p:nvPr>
            <p:ph type="ctrTitle"/>
          </p:nvPr>
        </p:nvSpPr>
        <p:spPr>
          <a:xfrm>
            <a:off x="1051560" y="1432223"/>
            <a:ext cx="9966960" cy="3035808"/>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SzPts val="9600"/>
              <a:buFont typeface="Rockwell"/>
              <a:buNone/>
              <a:defRPr sz="9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66"/>
          <p:cNvSpPr txBox="1"/>
          <p:nvPr>
            <p:ph idx="1" type="subTitle"/>
          </p:nvPr>
        </p:nvSpPr>
        <p:spPr>
          <a:xfrm>
            <a:off x="1069848" y="4389120"/>
            <a:ext cx="7891272" cy="1069848"/>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1870"/>
              <a:buNone/>
              <a:defRPr sz="2200">
                <a:solidFill>
                  <a:schemeClr val="dk1"/>
                </a:solidFill>
              </a:defRPr>
            </a:lvl1pPr>
            <a:lvl2pPr lvl="1" algn="ctr">
              <a:lnSpc>
                <a:spcPct val="90000"/>
              </a:lnSpc>
              <a:spcBef>
                <a:spcPts val="400"/>
              </a:spcBef>
              <a:spcAft>
                <a:spcPts val="0"/>
              </a:spcAft>
              <a:buSzPts val="1870"/>
              <a:buNone/>
              <a:defRPr sz="2200"/>
            </a:lvl2pPr>
            <a:lvl3pPr lvl="2" algn="ctr">
              <a:lnSpc>
                <a:spcPct val="90000"/>
              </a:lnSpc>
              <a:spcBef>
                <a:spcPts val="400"/>
              </a:spcBef>
              <a:spcAft>
                <a:spcPts val="0"/>
              </a:spcAft>
              <a:buSzPts val="1870"/>
              <a:buNone/>
              <a:defRPr sz="2200"/>
            </a:lvl3pPr>
            <a:lvl4pPr lvl="3" algn="ctr">
              <a:lnSpc>
                <a:spcPct val="90000"/>
              </a:lnSpc>
              <a:spcBef>
                <a:spcPts val="400"/>
              </a:spcBef>
              <a:spcAft>
                <a:spcPts val="0"/>
              </a:spcAft>
              <a:buSzPts val="1700"/>
              <a:buNone/>
              <a:defRPr sz="2000"/>
            </a:lvl4pPr>
            <a:lvl5pPr lvl="4" algn="ctr">
              <a:lnSpc>
                <a:spcPct val="90000"/>
              </a:lnSpc>
              <a:spcBef>
                <a:spcPts val="400"/>
              </a:spcBef>
              <a:spcAft>
                <a:spcPts val="0"/>
              </a:spcAft>
              <a:buSzPts val="1700"/>
              <a:buNone/>
              <a:defRPr sz="2000"/>
            </a:lvl5pPr>
            <a:lvl6pPr lvl="5" algn="ctr">
              <a:lnSpc>
                <a:spcPct val="90000"/>
              </a:lnSpc>
              <a:spcBef>
                <a:spcPts val="400"/>
              </a:spcBef>
              <a:spcAft>
                <a:spcPts val="0"/>
              </a:spcAft>
              <a:buSzPts val="1700"/>
              <a:buNone/>
              <a:defRPr sz="2000"/>
            </a:lvl6pPr>
            <a:lvl7pPr lvl="6" algn="ctr">
              <a:lnSpc>
                <a:spcPct val="90000"/>
              </a:lnSpc>
              <a:spcBef>
                <a:spcPts val="400"/>
              </a:spcBef>
              <a:spcAft>
                <a:spcPts val="0"/>
              </a:spcAft>
              <a:buSzPts val="1700"/>
              <a:buNone/>
              <a:defRPr sz="2000"/>
            </a:lvl7pPr>
            <a:lvl8pPr lvl="7" algn="ctr">
              <a:lnSpc>
                <a:spcPct val="90000"/>
              </a:lnSpc>
              <a:spcBef>
                <a:spcPts val="400"/>
              </a:spcBef>
              <a:spcAft>
                <a:spcPts val="0"/>
              </a:spcAft>
              <a:buSzPts val="1700"/>
              <a:buNone/>
              <a:defRPr sz="2000"/>
            </a:lvl8pPr>
            <a:lvl9pPr lvl="8" algn="ctr">
              <a:lnSpc>
                <a:spcPct val="90000"/>
              </a:lnSpc>
              <a:spcBef>
                <a:spcPts val="400"/>
              </a:spcBef>
              <a:spcAft>
                <a:spcPts val="200"/>
              </a:spcAft>
              <a:buSzPts val="1700"/>
              <a:buNone/>
              <a:defRPr sz="2000"/>
            </a:lvl9pPr>
          </a:lstStyle>
          <a:p/>
        </p:txBody>
      </p:sp>
      <p:sp>
        <p:nvSpPr>
          <p:cNvPr id="27" name="Google Shape;27;p66"/>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66"/>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66"/>
          <p:cNvSpPr txBox="1"/>
          <p:nvPr>
            <p:ph idx="12" type="sldNum"/>
          </p:nvPr>
        </p:nvSpPr>
        <p:spPr>
          <a:xfrm>
            <a:off x="9592733" y="4289334"/>
            <a:ext cx="1193868" cy="64008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i="0" sz="2800" u="none" cap="none" strike="noStrike">
                <a:solidFill>
                  <a:srgbClr val="FFFFFF"/>
                </a:solidFill>
                <a:latin typeface="Rockwell"/>
                <a:ea typeface="Rockwell"/>
                <a:cs typeface="Rockwell"/>
                <a:sym typeface="Rockwell"/>
              </a:defRPr>
            </a:lvl1pPr>
            <a:lvl2pPr indent="0" lvl="1" marL="0" algn="ctr">
              <a:spcBef>
                <a:spcPts val="0"/>
              </a:spcBef>
              <a:buNone/>
              <a:defRPr b="1" i="0" sz="2800" u="none" cap="none" strike="noStrike">
                <a:solidFill>
                  <a:srgbClr val="FFFFFF"/>
                </a:solidFill>
                <a:latin typeface="Rockwell"/>
                <a:ea typeface="Rockwell"/>
                <a:cs typeface="Rockwell"/>
                <a:sym typeface="Rockwell"/>
              </a:defRPr>
            </a:lvl2pPr>
            <a:lvl3pPr indent="0" lvl="2" marL="0" algn="ctr">
              <a:spcBef>
                <a:spcPts val="0"/>
              </a:spcBef>
              <a:buNone/>
              <a:defRPr b="1" i="0" sz="2800" u="none" cap="none" strike="noStrike">
                <a:solidFill>
                  <a:srgbClr val="FFFFFF"/>
                </a:solidFill>
                <a:latin typeface="Rockwell"/>
                <a:ea typeface="Rockwell"/>
                <a:cs typeface="Rockwell"/>
                <a:sym typeface="Rockwell"/>
              </a:defRPr>
            </a:lvl3pPr>
            <a:lvl4pPr indent="0" lvl="3" marL="0" algn="ctr">
              <a:spcBef>
                <a:spcPts val="0"/>
              </a:spcBef>
              <a:buNone/>
              <a:defRPr b="1" i="0" sz="2800" u="none" cap="none" strike="noStrike">
                <a:solidFill>
                  <a:srgbClr val="FFFFFF"/>
                </a:solidFill>
                <a:latin typeface="Rockwell"/>
                <a:ea typeface="Rockwell"/>
                <a:cs typeface="Rockwell"/>
                <a:sym typeface="Rockwell"/>
              </a:defRPr>
            </a:lvl4pPr>
            <a:lvl5pPr indent="0" lvl="4" marL="0" algn="ctr">
              <a:spcBef>
                <a:spcPts val="0"/>
              </a:spcBef>
              <a:buNone/>
              <a:defRPr b="1" i="0" sz="2800" u="none" cap="none" strike="noStrike">
                <a:solidFill>
                  <a:srgbClr val="FFFFFF"/>
                </a:solidFill>
                <a:latin typeface="Rockwell"/>
                <a:ea typeface="Rockwell"/>
                <a:cs typeface="Rockwell"/>
                <a:sym typeface="Rockwell"/>
              </a:defRPr>
            </a:lvl5pPr>
            <a:lvl6pPr indent="0" lvl="5" marL="0" algn="ctr">
              <a:spcBef>
                <a:spcPts val="0"/>
              </a:spcBef>
              <a:buNone/>
              <a:defRPr b="1" i="0" sz="2800" u="none" cap="none" strike="noStrike">
                <a:solidFill>
                  <a:srgbClr val="FFFFFF"/>
                </a:solidFill>
                <a:latin typeface="Rockwell"/>
                <a:ea typeface="Rockwell"/>
                <a:cs typeface="Rockwell"/>
                <a:sym typeface="Rockwell"/>
              </a:defRPr>
            </a:lvl6pPr>
            <a:lvl7pPr indent="0" lvl="6" marL="0" algn="ctr">
              <a:spcBef>
                <a:spcPts val="0"/>
              </a:spcBef>
              <a:buNone/>
              <a:defRPr b="1" i="0" sz="2800" u="none" cap="none" strike="noStrike">
                <a:solidFill>
                  <a:srgbClr val="FFFFFF"/>
                </a:solidFill>
                <a:latin typeface="Rockwell"/>
                <a:ea typeface="Rockwell"/>
                <a:cs typeface="Rockwell"/>
                <a:sym typeface="Rockwell"/>
              </a:defRPr>
            </a:lvl7pPr>
            <a:lvl8pPr indent="0" lvl="7" marL="0" algn="ctr">
              <a:spcBef>
                <a:spcPts val="0"/>
              </a:spcBef>
              <a:buNone/>
              <a:defRPr b="1" i="0" sz="2800" u="none" cap="none" strike="noStrike">
                <a:solidFill>
                  <a:srgbClr val="FFFFFF"/>
                </a:solidFill>
                <a:latin typeface="Rockwell"/>
                <a:ea typeface="Rockwell"/>
                <a:cs typeface="Rockwell"/>
                <a:sym typeface="Rockwell"/>
              </a:defRPr>
            </a:lvl8pPr>
            <a:lvl9pPr indent="0" lvl="8" marL="0" algn="ctr">
              <a:spcBef>
                <a:spcPts val="0"/>
              </a:spcBef>
              <a:buNone/>
              <a:defRPr b="1" i="0" sz="28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2" name="Shape 92"/>
        <p:cNvGrpSpPr/>
        <p:nvPr/>
      </p:nvGrpSpPr>
      <p:grpSpPr>
        <a:xfrm>
          <a:off x="0" y="0"/>
          <a:ext cx="0" cy="0"/>
          <a:chOff x="0" y="0"/>
          <a:chExt cx="0" cy="0"/>
        </a:xfrm>
      </p:grpSpPr>
      <p:sp>
        <p:nvSpPr>
          <p:cNvPr id="93" name="Google Shape;93;p75"/>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75"/>
          <p:cNvSpPr txBox="1"/>
          <p:nvPr>
            <p:ph idx="1" type="body"/>
          </p:nvPr>
        </p:nvSpPr>
        <p:spPr>
          <a:xfrm rot="5400000">
            <a:off x="4073652" y="-882396"/>
            <a:ext cx="4050792" cy="10058400"/>
          </a:xfrm>
          <a:prstGeom prst="rect">
            <a:avLst/>
          </a:prstGeom>
          <a:noFill/>
          <a:ln>
            <a:noFill/>
          </a:ln>
        </p:spPr>
        <p:txBody>
          <a:bodyPr anchorCtr="0" anchor="t" bIns="45700" lIns="91425" spcFirstLastPara="1" rIns="91425" wrap="square" tIns="45700">
            <a:normAutofit/>
          </a:bodyPr>
          <a:lstStyle>
            <a:lvl1pPr indent="-325755" lvl="0" marL="457200" algn="l">
              <a:lnSpc>
                <a:spcPct val="90000"/>
              </a:lnSpc>
              <a:spcBef>
                <a:spcPts val="1200"/>
              </a:spcBef>
              <a:spcAft>
                <a:spcPts val="0"/>
              </a:spcAft>
              <a:buSzPts val="1530"/>
              <a:buChar char="▪"/>
              <a:defRPr/>
            </a:lvl1pPr>
            <a:lvl2pPr indent="-325755" lvl="1" marL="914400" algn="l">
              <a:lnSpc>
                <a:spcPct val="90000"/>
              </a:lnSpc>
              <a:spcBef>
                <a:spcPts val="400"/>
              </a:spcBef>
              <a:spcAft>
                <a:spcPts val="0"/>
              </a:spcAft>
              <a:buSzPts val="1530"/>
              <a:buChar char="▪"/>
              <a:defRPr/>
            </a:lvl2pPr>
            <a:lvl3pPr indent="-325755" lvl="2" marL="1371600" algn="l">
              <a:lnSpc>
                <a:spcPct val="90000"/>
              </a:lnSpc>
              <a:spcBef>
                <a:spcPts val="400"/>
              </a:spcBef>
              <a:spcAft>
                <a:spcPts val="0"/>
              </a:spcAft>
              <a:buSzPts val="1530"/>
              <a:buChar char="▪"/>
              <a:defRPr/>
            </a:lvl3pPr>
            <a:lvl4pPr indent="-325755" lvl="3" marL="1828800" algn="l">
              <a:lnSpc>
                <a:spcPct val="90000"/>
              </a:lnSpc>
              <a:spcBef>
                <a:spcPts val="400"/>
              </a:spcBef>
              <a:spcAft>
                <a:spcPts val="0"/>
              </a:spcAft>
              <a:buSzPts val="1530"/>
              <a:buChar char="▪"/>
              <a:defRPr/>
            </a:lvl4pPr>
            <a:lvl5pPr indent="-325754" lvl="4" marL="2286000" algn="l">
              <a:lnSpc>
                <a:spcPct val="90000"/>
              </a:lnSpc>
              <a:spcBef>
                <a:spcPts val="400"/>
              </a:spcBef>
              <a:spcAft>
                <a:spcPts val="0"/>
              </a:spcAft>
              <a:buSzPts val="1530"/>
              <a:buChar char="▪"/>
              <a:defRPr/>
            </a:lvl5pPr>
            <a:lvl6pPr indent="-325754" lvl="5" marL="2743200" algn="l">
              <a:lnSpc>
                <a:spcPct val="90000"/>
              </a:lnSpc>
              <a:spcBef>
                <a:spcPts val="400"/>
              </a:spcBef>
              <a:spcAft>
                <a:spcPts val="0"/>
              </a:spcAft>
              <a:buSzPts val="1530"/>
              <a:buChar char="▪"/>
              <a:defRPr/>
            </a:lvl6pPr>
            <a:lvl7pPr indent="-325754" lvl="6" marL="3200400" algn="l">
              <a:lnSpc>
                <a:spcPct val="90000"/>
              </a:lnSpc>
              <a:spcBef>
                <a:spcPts val="400"/>
              </a:spcBef>
              <a:spcAft>
                <a:spcPts val="0"/>
              </a:spcAft>
              <a:buSzPts val="1530"/>
              <a:buChar char="▪"/>
              <a:defRPr/>
            </a:lvl7pPr>
            <a:lvl8pPr indent="-325754" lvl="7" marL="3657600" algn="l">
              <a:lnSpc>
                <a:spcPct val="90000"/>
              </a:lnSpc>
              <a:spcBef>
                <a:spcPts val="400"/>
              </a:spcBef>
              <a:spcAft>
                <a:spcPts val="0"/>
              </a:spcAft>
              <a:buSzPts val="1530"/>
              <a:buChar char="▪"/>
              <a:defRPr/>
            </a:lvl8pPr>
            <a:lvl9pPr indent="-325754" lvl="8" marL="4114800" algn="l">
              <a:lnSpc>
                <a:spcPct val="90000"/>
              </a:lnSpc>
              <a:spcBef>
                <a:spcPts val="400"/>
              </a:spcBef>
              <a:spcAft>
                <a:spcPts val="200"/>
              </a:spcAft>
              <a:buSzPts val="1530"/>
              <a:buChar char="▪"/>
              <a:defRPr/>
            </a:lvl9pPr>
          </a:lstStyle>
          <a:p/>
        </p:txBody>
      </p:sp>
      <p:sp>
        <p:nvSpPr>
          <p:cNvPr id="95" name="Google Shape;95;p75"/>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75"/>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75"/>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8" name="Shape 98"/>
        <p:cNvGrpSpPr/>
        <p:nvPr/>
      </p:nvGrpSpPr>
      <p:grpSpPr>
        <a:xfrm>
          <a:off x="0" y="0"/>
          <a:ext cx="0" cy="0"/>
          <a:chOff x="0" y="0"/>
          <a:chExt cx="0" cy="0"/>
        </a:xfrm>
      </p:grpSpPr>
      <p:sp>
        <p:nvSpPr>
          <p:cNvPr id="99" name="Google Shape;99;p76"/>
          <p:cNvSpPr txBox="1"/>
          <p:nvPr>
            <p:ph type="title"/>
          </p:nvPr>
        </p:nvSpPr>
        <p:spPr>
          <a:xfrm rot="5400000">
            <a:off x="7181850" y="2076450"/>
            <a:ext cx="5638800" cy="2552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76"/>
          <p:cNvSpPr txBox="1"/>
          <p:nvPr>
            <p:ph idx="1" type="body"/>
          </p:nvPr>
        </p:nvSpPr>
        <p:spPr>
          <a:xfrm rot="5400000">
            <a:off x="2000250" y="-400050"/>
            <a:ext cx="5638800" cy="7505700"/>
          </a:xfrm>
          <a:prstGeom prst="rect">
            <a:avLst/>
          </a:prstGeom>
          <a:noFill/>
          <a:ln>
            <a:noFill/>
          </a:ln>
        </p:spPr>
        <p:txBody>
          <a:bodyPr anchorCtr="0" anchor="t" bIns="45700" lIns="91425" spcFirstLastPara="1" rIns="91425" wrap="square" tIns="45700">
            <a:normAutofit/>
          </a:bodyPr>
          <a:lstStyle>
            <a:lvl1pPr indent="-325755" lvl="0" marL="457200" algn="l">
              <a:lnSpc>
                <a:spcPct val="90000"/>
              </a:lnSpc>
              <a:spcBef>
                <a:spcPts val="1200"/>
              </a:spcBef>
              <a:spcAft>
                <a:spcPts val="0"/>
              </a:spcAft>
              <a:buSzPts val="1530"/>
              <a:buChar char="▪"/>
              <a:defRPr/>
            </a:lvl1pPr>
            <a:lvl2pPr indent="-325755" lvl="1" marL="914400" algn="l">
              <a:lnSpc>
                <a:spcPct val="90000"/>
              </a:lnSpc>
              <a:spcBef>
                <a:spcPts val="400"/>
              </a:spcBef>
              <a:spcAft>
                <a:spcPts val="0"/>
              </a:spcAft>
              <a:buSzPts val="1530"/>
              <a:buChar char="▪"/>
              <a:defRPr/>
            </a:lvl2pPr>
            <a:lvl3pPr indent="-325755" lvl="2" marL="1371600" algn="l">
              <a:lnSpc>
                <a:spcPct val="90000"/>
              </a:lnSpc>
              <a:spcBef>
                <a:spcPts val="400"/>
              </a:spcBef>
              <a:spcAft>
                <a:spcPts val="0"/>
              </a:spcAft>
              <a:buSzPts val="1530"/>
              <a:buChar char="▪"/>
              <a:defRPr/>
            </a:lvl3pPr>
            <a:lvl4pPr indent="-325755" lvl="3" marL="1828800" algn="l">
              <a:lnSpc>
                <a:spcPct val="90000"/>
              </a:lnSpc>
              <a:spcBef>
                <a:spcPts val="400"/>
              </a:spcBef>
              <a:spcAft>
                <a:spcPts val="0"/>
              </a:spcAft>
              <a:buSzPts val="1530"/>
              <a:buChar char="▪"/>
              <a:defRPr/>
            </a:lvl4pPr>
            <a:lvl5pPr indent="-325754" lvl="4" marL="2286000" algn="l">
              <a:lnSpc>
                <a:spcPct val="90000"/>
              </a:lnSpc>
              <a:spcBef>
                <a:spcPts val="400"/>
              </a:spcBef>
              <a:spcAft>
                <a:spcPts val="0"/>
              </a:spcAft>
              <a:buSzPts val="1530"/>
              <a:buChar char="▪"/>
              <a:defRPr/>
            </a:lvl5pPr>
            <a:lvl6pPr indent="-325754" lvl="5" marL="2743200" algn="l">
              <a:lnSpc>
                <a:spcPct val="90000"/>
              </a:lnSpc>
              <a:spcBef>
                <a:spcPts val="400"/>
              </a:spcBef>
              <a:spcAft>
                <a:spcPts val="0"/>
              </a:spcAft>
              <a:buSzPts val="1530"/>
              <a:buChar char="▪"/>
              <a:defRPr/>
            </a:lvl6pPr>
            <a:lvl7pPr indent="-325754" lvl="6" marL="3200400" algn="l">
              <a:lnSpc>
                <a:spcPct val="90000"/>
              </a:lnSpc>
              <a:spcBef>
                <a:spcPts val="400"/>
              </a:spcBef>
              <a:spcAft>
                <a:spcPts val="0"/>
              </a:spcAft>
              <a:buSzPts val="1530"/>
              <a:buChar char="▪"/>
              <a:defRPr/>
            </a:lvl7pPr>
            <a:lvl8pPr indent="-325754" lvl="7" marL="3657600" algn="l">
              <a:lnSpc>
                <a:spcPct val="90000"/>
              </a:lnSpc>
              <a:spcBef>
                <a:spcPts val="400"/>
              </a:spcBef>
              <a:spcAft>
                <a:spcPts val="0"/>
              </a:spcAft>
              <a:buSzPts val="1530"/>
              <a:buChar char="▪"/>
              <a:defRPr/>
            </a:lvl8pPr>
            <a:lvl9pPr indent="-325754" lvl="8" marL="4114800" algn="l">
              <a:lnSpc>
                <a:spcPct val="90000"/>
              </a:lnSpc>
              <a:spcBef>
                <a:spcPts val="400"/>
              </a:spcBef>
              <a:spcAft>
                <a:spcPts val="200"/>
              </a:spcAft>
              <a:buSzPts val="1530"/>
              <a:buChar char="▪"/>
              <a:defRPr/>
            </a:lvl9pPr>
          </a:lstStyle>
          <a:p/>
        </p:txBody>
      </p:sp>
      <p:sp>
        <p:nvSpPr>
          <p:cNvPr id="101" name="Google Shape;101;p76"/>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76"/>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76"/>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67"/>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67"/>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lvl1pPr indent="-325755" lvl="0" marL="457200" algn="l">
              <a:lnSpc>
                <a:spcPct val="90000"/>
              </a:lnSpc>
              <a:spcBef>
                <a:spcPts val="1200"/>
              </a:spcBef>
              <a:spcAft>
                <a:spcPts val="0"/>
              </a:spcAft>
              <a:buSzPts val="1530"/>
              <a:buChar char="▪"/>
              <a:defRPr/>
            </a:lvl1pPr>
            <a:lvl2pPr indent="-325755" lvl="1" marL="914400" algn="l">
              <a:lnSpc>
                <a:spcPct val="90000"/>
              </a:lnSpc>
              <a:spcBef>
                <a:spcPts val="400"/>
              </a:spcBef>
              <a:spcAft>
                <a:spcPts val="0"/>
              </a:spcAft>
              <a:buSzPts val="1530"/>
              <a:buChar char="▪"/>
              <a:defRPr/>
            </a:lvl2pPr>
            <a:lvl3pPr indent="-325755" lvl="2" marL="1371600" algn="l">
              <a:lnSpc>
                <a:spcPct val="90000"/>
              </a:lnSpc>
              <a:spcBef>
                <a:spcPts val="400"/>
              </a:spcBef>
              <a:spcAft>
                <a:spcPts val="0"/>
              </a:spcAft>
              <a:buSzPts val="1530"/>
              <a:buChar char="▪"/>
              <a:defRPr/>
            </a:lvl3pPr>
            <a:lvl4pPr indent="-325755" lvl="3" marL="1828800" algn="l">
              <a:lnSpc>
                <a:spcPct val="90000"/>
              </a:lnSpc>
              <a:spcBef>
                <a:spcPts val="400"/>
              </a:spcBef>
              <a:spcAft>
                <a:spcPts val="0"/>
              </a:spcAft>
              <a:buSzPts val="1530"/>
              <a:buChar char="▪"/>
              <a:defRPr/>
            </a:lvl4pPr>
            <a:lvl5pPr indent="-325754" lvl="4" marL="2286000" algn="l">
              <a:lnSpc>
                <a:spcPct val="90000"/>
              </a:lnSpc>
              <a:spcBef>
                <a:spcPts val="400"/>
              </a:spcBef>
              <a:spcAft>
                <a:spcPts val="0"/>
              </a:spcAft>
              <a:buSzPts val="1530"/>
              <a:buChar char="▪"/>
              <a:defRPr/>
            </a:lvl5pPr>
            <a:lvl6pPr indent="-325754" lvl="5" marL="2743200" algn="l">
              <a:lnSpc>
                <a:spcPct val="90000"/>
              </a:lnSpc>
              <a:spcBef>
                <a:spcPts val="400"/>
              </a:spcBef>
              <a:spcAft>
                <a:spcPts val="0"/>
              </a:spcAft>
              <a:buSzPts val="1530"/>
              <a:buChar char="▪"/>
              <a:defRPr/>
            </a:lvl6pPr>
            <a:lvl7pPr indent="-325754" lvl="6" marL="3200400" algn="l">
              <a:lnSpc>
                <a:spcPct val="90000"/>
              </a:lnSpc>
              <a:spcBef>
                <a:spcPts val="400"/>
              </a:spcBef>
              <a:spcAft>
                <a:spcPts val="0"/>
              </a:spcAft>
              <a:buSzPts val="1530"/>
              <a:buChar char="▪"/>
              <a:defRPr/>
            </a:lvl7pPr>
            <a:lvl8pPr indent="-325754" lvl="7" marL="3657600" algn="l">
              <a:lnSpc>
                <a:spcPct val="90000"/>
              </a:lnSpc>
              <a:spcBef>
                <a:spcPts val="400"/>
              </a:spcBef>
              <a:spcAft>
                <a:spcPts val="0"/>
              </a:spcAft>
              <a:buSzPts val="1530"/>
              <a:buChar char="▪"/>
              <a:defRPr/>
            </a:lvl8pPr>
            <a:lvl9pPr indent="-325754" lvl="8" marL="4114800" algn="l">
              <a:lnSpc>
                <a:spcPct val="90000"/>
              </a:lnSpc>
              <a:spcBef>
                <a:spcPts val="400"/>
              </a:spcBef>
              <a:spcAft>
                <a:spcPts val="200"/>
              </a:spcAft>
              <a:buSzPts val="1530"/>
              <a:buChar char="▪"/>
              <a:defRPr/>
            </a:lvl9pPr>
          </a:lstStyle>
          <a:p/>
        </p:txBody>
      </p:sp>
      <p:sp>
        <p:nvSpPr>
          <p:cNvPr id="33" name="Google Shape;33;p67"/>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67"/>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7"/>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8"/>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8"/>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8"/>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8"/>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
        <p:nvSpPr>
          <p:cNvPr id="42" name="Google Shape;42;p69"/>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9"/>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9"/>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45" name="Shape 45"/>
        <p:cNvGrpSpPr/>
        <p:nvPr/>
      </p:nvGrpSpPr>
      <p:grpSpPr>
        <a:xfrm>
          <a:off x="0" y="0"/>
          <a:ext cx="0" cy="0"/>
          <a:chOff x="0" y="0"/>
          <a:chExt cx="0" cy="0"/>
        </a:xfrm>
      </p:grpSpPr>
      <p:sp>
        <p:nvSpPr>
          <p:cNvPr id="46" name="Google Shape;46;p70"/>
          <p:cNvSpPr/>
          <p:nvPr/>
        </p:nvSpPr>
        <p:spPr>
          <a:xfrm>
            <a:off x="0" y="4917989"/>
            <a:ext cx="12192000" cy="1940010"/>
          </a:xfrm>
          <a:prstGeom prst="rect">
            <a:avLst/>
          </a:prstGeom>
          <a:blipFill rotWithShape="1">
            <a:blip r:embed="rId2">
              <a:alphaModFix amt="85000"/>
            </a:blip>
            <a:tile algn="ctr" flip="xy" tx="0" sx="92000" ty="-70485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0"/>
          <p:cNvSpPr txBox="1"/>
          <p:nvPr>
            <p:ph type="title"/>
          </p:nvPr>
        </p:nvSpPr>
        <p:spPr>
          <a:xfrm>
            <a:off x="2167128" y="1225296"/>
            <a:ext cx="9281160" cy="3520440"/>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SzPts val="8000"/>
              <a:buFont typeface="Rockwell"/>
              <a:buNone/>
              <a:defRPr b="0"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70"/>
          <p:cNvSpPr txBox="1"/>
          <p:nvPr>
            <p:ph idx="1" type="body"/>
          </p:nvPr>
        </p:nvSpPr>
        <p:spPr>
          <a:xfrm>
            <a:off x="2165774" y="5020056"/>
            <a:ext cx="9052560" cy="10668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700"/>
              <a:buNone/>
              <a:defRPr sz="2000">
                <a:solidFill>
                  <a:schemeClr val="dk1"/>
                </a:solidFill>
              </a:defRPr>
            </a:lvl1pPr>
            <a:lvl2pPr indent="-228600" lvl="1" marL="914400" algn="l">
              <a:lnSpc>
                <a:spcPct val="90000"/>
              </a:lnSpc>
              <a:spcBef>
                <a:spcPts val="400"/>
              </a:spcBef>
              <a:spcAft>
                <a:spcPts val="0"/>
              </a:spcAft>
              <a:buSzPts val="1530"/>
              <a:buNone/>
              <a:defRPr sz="1800">
                <a:solidFill>
                  <a:srgbClr val="888888"/>
                </a:solidFill>
              </a:defRPr>
            </a:lvl2pPr>
            <a:lvl3pPr indent="-228600" lvl="2" marL="1371600" algn="l">
              <a:lnSpc>
                <a:spcPct val="90000"/>
              </a:lnSpc>
              <a:spcBef>
                <a:spcPts val="400"/>
              </a:spcBef>
              <a:spcAft>
                <a:spcPts val="0"/>
              </a:spcAft>
              <a:buSzPts val="1360"/>
              <a:buNone/>
              <a:defRPr sz="1600">
                <a:solidFill>
                  <a:srgbClr val="888888"/>
                </a:solidFill>
              </a:defRPr>
            </a:lvl3pPr>
            <a:lvl4pPr indent="-228600" lvl="3" marL="1828800" algn="l">
              <a:lnSpc>
                <a:spcPct val="90000"/>
              </a:lnSpc>
              <a:spcBef>
                <a:spcPts val="400"/>
              </a:spcBef>
              <a:spcAft>
                <a:spcPts val="0"/>
              </a:spcAft>
              <a:buSzPts val="1190"/>
              <a:buNone/>
              <a:defRPr sz="1400">
                <a:solidFill>
                  <a:srgbClr val="888888"/>
                </a:solidFill>
              </a:defRPr>
            </a:lvl4pPr>
            <a:lvl5pPr indent="-228600" lvl="4" marL="2286000" algn="l">
              <a:lnSpc>
                <a:spcPct val="90000"/>
              </a:lnSpc>
              <a:spcBef>
                <a:spcPts val="400"/>
              </a:spcBef>
              <a:spcAft>
                <a:spcPts val="0"/>
              </a:spcAft>
              <a:buSzPts val="1190"/>
              <a:buNone/>
              <a:defRPr sz="1400">
                <a:solidFill>
                  <a:srgbClr val="888888"/>
                </a:solidFill>
              </a:defRPr>
            </a:lvl5pPr>
            <a:lvl6pPr indent="-228600" lvl="5" marL="2743200" algn="l">
              <a:lnSpc>
                <a:spcPct val="90000"/>
              </a:lnSpc>
              <a:spcBef>
                <a:spcPts val="400"/>
              </a:spcBef>
              <a:spcAft>
                <a:spcPts val="0"/>
              </a:spcAft>
              <a:buSzPts val="1190"/>
              <a:buNone/>
              <a:defRPr sz="1400">
                <a:solidFill>
                  <a:srgbClr val="888888"/>
                </a:solidFill>
              </a:defRPr>
            </a:lvl6pPr>
            <a:lvl7pPr indent="-228600" lvl="6" marL="3200400" algn="l">
              <a:lnSpc>
                <a:spcPct val="90000"/>
              </a:lnSpc>
              <a:spcBef>
                <a:spcPts val="400"/>
              </a:spcBef>
              <a:spcAft>
                <a:spcPts val="0"/>
              </a:spcAft>
              <a:buSzPts val="1190"/>
              <a:buNone/>
              <a:defRPr sz="1400">
                <a:solidFill>
                  <a:srgbClr val="888888"/>
                </a:solidFill>
              </a:defRPr>
            </a:lvl7pPr>
            <a:lvl8pPr indent="-228600" lvl="7" marL="3657600" algn="l">
              <a:lnSpc>
                <a:spcPct val="90000"/>
              </a:lnSpc>
              <a:spcBef>
                <a:spcPts val="400"/>
              </a:spcBef>
              <a:spcAft>
                <a:spcPts val="0"/>
              </a:spcAft>
              <a:buSzPts val="1190"/>
              <a:buNone/>
              <a:defRPr sz="1400">
                <a:solidFill>
                  <a:srgbClr val="888888"/>
                </a:solidFill>
              </a:defRPr>
            </a:lvl8pPr>
            <a:lvl9pPr indent="-228600" lvl="8" marL="4114800" algn="l">
              <a:lnSpc>
                <a:spcPct val="90000"/>
              </a:lnSpc>
              <a:spcBef>
                <a:spcPts val="400"/>
              </a:spcBef>
              <a:spcAft>
                <a:spcPts val="200"/>
              </a:spcAft>
              <a:buSzPts val="1190"/>
              <a:buNone/>
              <a:defRPr sz="1400">
                <a:solidFill>
                  <a:srgbClr val="888888"/>
                </a:solidFill>
              </a:defRPr>
            </a:lvl9pPr>
          </a:lstStyle>
          <a:p/>
        </p:txBody>
      </p:sp>
      <p:sp>
        <p:nvSpPr>
          <p:cNvPr id="49" name="Google Shape;49;p70"/>
          <p:cNvSpPr txBox="1"/>
          <p:nvPr>
            <p:ph idx="10" type="dt"/>
          </p:nvPr>
        </p:nvSpPr>
        <p:spPr>
          <a:xfrm>
            <a:off x="8593667" y="6272784"/>
            <a:ext cx="264430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0"/>
          <p:cNvSpPr txBox="1"/>
          <p:nvPr>
            <p:ph idx="11" type="ftr"/>
          </p:nvPr>
        </p:nvSpPr>
        <p:spPr>
          <a:xfrm>
            <a:off x="2182708"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51" name="Google Shape;51;p70"/>
          <p:cNvGrpSpPr/>
          <p:nvPr/>
        </p:nvGrpSpPr>
        <p:grpSpPr>
          <a:xfrm>
            <a:off x="897399" y="2325848"/>
            <a:ext cx="1080904" cy="1080902"/>
            <a:chOff x="9685338" y="4460675"/>
            <a:chExt cx="1080904" cy="1080902"/>
          </a:xfrm>
        </p:grpSpPr>
        <p:sp>
          <p:nvSpPr>
            <p:cNvPr id="52" name="Google Shape;52;p70"/>
            <p:cNvSpPr/>
            <p:nvPr/>
          </p:nvSpPr>
          <p:spPr>
            <a:xfrm>
              <a:off x="9685338" y="4460675"/>
              <a:ext cx="1080904" cy="1080902"/>
            </a:xfrm>
            <a:prstGeom prst="ellipse">
              <a:avLst/>
            </a:prstGeom>
            <a:blipFill rotWithShape="1">
              <a:blip r:embed="rId3">
                <a:alphaModFix/>
              </a:blip>
              <a:tile algn="tl" flip="none" tx="0" sx="85000" ty="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0"/>
            <p:cNvSpPr/>
            <p:nvPr/>
          </p:nvSpPr>
          <p:spPr>
            <a:xfrm>
              <a:off x="9793429" y="4568765"/>
              <a:ext cx="864723" cy="864722"/>
            </a:xfrm>
            <a:prstGeom prst="ellipse">
              <a:avLst/>
            </a:prstGeom>
            <a:no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70"/>
          <p:cNvSpPr txBox="1"/>
          <p:nvPr>
            <p:ph idx="12" type="sldNum"/>
          </p:nvPr>
        </p:nvSpPr>
        <p:spPr>
          <a:xfrm>
            <a:off x="843702" y="2506133"/>
            <a:ext cx="1188298" cy="720332"/>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sz="2800">
                <a:solidFill>
                  <a:srgbClr val="FFFFFF"/>
                </a:solidFill>
                <a:latin typeface="Rockwell"/>
                <a:ea typeface="Rockwell"/>
                <a:cs typeface="Rockwell"/>
                <a:sym typeface="Rockwell"/>
              </a:defRPr>
            </a:lvl1pPr>
            <a:lvl2pPr indent="0" lvl="1" marL="0" algn="ctr">
              <a:spcBef>
                <a:spcPts val="0"/>
              </a:spcBef>
              <a:buNone/>
              <a:defRPr b="1" sz="2800">
                <a:solidFill>
                  <a:srgbClr val="FFFFFF"/>
                </a:solidFill>
                <a:latin typeface="Rockwell"/>
                <a:ea typeface="Rockwell"/>
                <a:cs typeface="Rockwell"/>
                <a:sym typeface="Rockwell"/>
              </a:defRPr>
            </a:lvl2pPr>
            <a:lvl3pPr indent="0" lvl="2" marL="0" algn="ctr">
              <a:spcBef>
                <a:spcPts val="0"/>
              </a:spcBef>
              <a:buNone/>
              <a:defRPr b="1" sz="2800">
                <a:solidFill>
                  <a:srgbClr val="FFFFFF"/>
                </a:solidFill>
                <a:latin typeface="Rockwell"/>
                <a:ea typeface="Rockwell"/>
                <a:cs typeface="Rockwell"/>
                <a:sym typeface="Rockwell"/>
              </a:defRPr>
            </a:lvl3pPr>
            <a:lvl4pPr indent="0" lvl="3" marL="0" algn="ctr">
              <a:spcBef>
                <a:spcPts val="0"/>
              </a:spcBef>
              <a:buNone/>
              <a:defRPr b="1" sz="2800">
                <a:solidFill>
                  <a:srgbClr val="FFFFFF"/>
                </a:solidFill>
                <a:latin typeface="Rockwell"/>
                <a:ea typeface="Rockwell"/>
                <a:cs typeface="Rockwell"/>
                <a:sym typeface="Rockwell"/>
              </a:defRPr>
            </a:lvl4pPr>
            <a:lvl5pPr indent="0" lvl="4" marL="0" algn="ctr">
              <a:spcBef>
                <a:spcPts val="0"/>
              </a:spcBef>
              <a:buNone/>
              <a:defRPr b="1" sz="2800">
                <a:solidFill>
                  <a:srgbClr val="FFFFFF"/>
                </a:solidFill>
                <a:latin typeface="Rockwell"/>
                <a:ea typeface="Rockwell"/>
                <a:cs typeface="Rockwell"/>
                <a:sym typeface="Rockwell"/>
              </a:defRPr>
            </a:lvl5pPr>
            <a:lvl6pPr indent="0" lvl="5" marL="0" algn="ctr">
              <a:spcBef>
                <a:spcPts val="0"/>
              </a:spcBef>
              <a:buNone/>
              <a:defRPr b="1" sz="2800">
                <a:solidFill>
                  <a:srgbClr val="FFFFFF"/>
                </a:solidFill>
                <a:latin typeface="Rockwell"/>
                <a:ea typeface="Rockwell"/>
                <a:cs typeface="Rockwell"/>
                <a:sym typeface="Rockwell"/>
              </a:defRPr>
            </a:lvl6pPr>
            <a:lvl7pPr indent="0" lvl="6" marL="0" algn="ctr">
              <a:spcBef>
                <a:spcPts val="0"/>
              </a:spcBef>
              <a:buNone/>
              <a:defRPr b="1" sz="2800">
                <a:solidFill>
                  <a:srgbClr val="FFFFFF"/>
                </a:solidFill>
                <a:latin typeface="Rockwell"/>
                <a:ea typeface="Rockwell"/>
                <a:cs typeface="Rockwell"/>
                <a:sym typeface="Rockwell"/>
              </a:defRPr>
            </a:lvl7pPr>
            <a:lvl8pPr indent="0" lvl="7" marL="0" algn="ctr">
              <a:spcBef>
                <a:spcPts val="0"/>
              </a:spcBef>
              <a:buNone/>
              <a:defRPr b="1" sz="2800">
                <a:solidFill>
                  <a:srgbClr val="FFFFFF"/>
                </a:solidFill>
                <a:latin typeface="Rockwell"/>
                <a:ea typeface="Rockwell"/>
                <a:cs typeface="Rockwell"/>
                <a:sym typeface="Rockwell"/>
              </a:defRPr>
            </a:lvl8pPr>
            <a:lvl9pPr indent="0" lvl="8" marL="0" algn="ctr">
              <a:spcBef>
                <a:spcPts val="0"/>
              </a:spcBef>
              <a:buNone/>
              <a:defRPr b="1" sz="2800">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71"/>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71"/>
          <p:cNvSpPr txBox="1"/>
          <p:nvPr>
            <p:ph idx="1" type="body"/>
          </p:nvPr>
        </p:nvSpPr>
        <p:spPr>
          <a:xfrm>
            <a:off x="1069848" y="2194560"/>
            <a:ext cx="4754880" cy="3977640"/>
          </a:xfrm>
          <a:prstGeom prst="rect">
            <a:avLst/>
          </a:prstGeom>
          <a:noFill/>
          <a:ln>
            <a:noFill/>
          </a:ln>
        </p:spPr>
        <p:txBody>
          <a:bodyPr anchorCtr="0" anchor="t" bIns="45700" lIns="91425" spcFirstLastPara="1" rIns="91425" wrap="square" tIns="45700">
            <a:normAutofit/>
          </a:bodyPr>
          <a:lstStyle>
            <a:lvl1pPr indent="-336550" lvl="0" marL="457200" algn="l">
              <a:lnSpc>
                <a:spcPct val="90000"/>
              </a:lnSpc>
              <a:spcBef>
                <a:spcPts val="1200"/>
              </a:spcBef>
              <a:spcAft>
                <a:spcPts val="0"/>
              </a:spcAft>
              <a:buSzPts val="1700"/>
              <a:buChar char="▪"/>
              <a:defRPr sz="2000"/>
            </a:lvl1pPr>
            <a:lvl2pPr indent="-325755" lvl="1" marL="914400" algn="l">
              <a:lnSpc>
                <a:spcPct val="90000"/>
              </a:lnSpc>
              <a:spcBef>
                <a:spcPts val="400"/>
              </a:spcBef>
              <a:spcAft>
                <a:spcPts val="0"/>
              </a:spcAft>
              <a:buSzPts val="1530"/>
              <a:buChar char="▪"/>
              <a:defRPr sz="1800"/>
            </a:lvl2pPr>
            <a:lvl3pPr indent="-314960" lvl="2" marL="1371600" algn="l">
              <a:lnSpc>
                <a:spcPct val="90000"/>
              </a:lnSpc>
              <a:spcBef>
                <a:spcPts val="400"/>
              </a:spcBef>
              <a:spcAft>
                <a:spcPts val="0"/>
              </a:spcAft>
              <a:buSzPts val="1360"/>
              <a:buChar char="▪"/>
              <a:defRPr sz="1600"/>
            </a:lvl3pPr>
            <a:lvl4pPr indent="-314960" lvl="3" marL="1828800" algn="l">
              <a:lnSpc>
                <a:spcPct val="90000"/>
              </a:lnSpc>
              <a:spcBef>
                <a:spcPts val="400"/>
              </a:spcBef>
              <a:spcAft>
                <a:spcPts val="0"/>
              </a:spcAft>
              <a:buSzPts val="1360"/>
              <a:buChar char="▪"/>
              <a:defRPr sz="1600"/>
            </a:lvl4pPr>
            <a:lvl5pPr indent="-314960" lvl="4" marL="2286000" algn="l">
              <a:lnSpc>
                <a:spcPct val="90000"/>
              </a:lnSpc>
              <a:spcBef>
                <a:spcPts val="400"/>
              </a:spcBef>
              <a:spcAft>
                <a:spcPts val="0"/>
              </a:spcAft>
              <a:buSzPts val="1360"/>
              <a:buChar char="▪"/>
              <a:defRPr sz="1600"/>
            </a:lvl5pPr>
            <a:lvl6pPr indent="-314960" lvl="5" marL="2743200" algn="l">
              <a:lnSpc>
                <a:spcPct val="90000"/>
              </a:lnSpc>
              <a:spcBef>
                <a:spcPts val="400"/>
              </a:spcBef>
              <a:spcAft>
                <a:spcPts val="0"/>
              </a:spcAft>
              <a:buSzPts val="1360"/>
              <a:buChar char="▪"/>
              <a:defRPr sz="1600"/>
            </a:lvl6pPr>
            <a:lvl7pPr indent="-314960" lvl="6" marL="3200400" algn="l">
              <a:lnSpc>
                <a:spcPct val="90000"/>
              </a:lnSpc>
              <a:spcBef>
                <a:spcPts val="400"/>
              </a:spcBef>
              <a:spcAft>
                <a:spcPts val="0"/>
              </a:spcAft>
              <a:buSzPts val="1360"/>
              <a:buChar char="▪"/>
              <a:defRPr sz="1600"/>
            </a:lvl7pPr>
            <a:lvl8pPr indent="-314959" lvl="7" marL="3657600" algn="l">
              <a:lnSpc>
                <a:spcPct val="90000"/>
              </a:lnSpc>
              <a:spcBef>
                <a:spcPts val="400"/>
              </a:spcBef>
              <a:spcAft>
                <a:spcPts val="0"/>
              </a:spcAft>
              <a:buSzPts val="1360"/>
              <a:buChar char="▪"/>
              <a:defRPr sz="1600"/>
            </a:lvl8pPr>
            <a:lvl9pPr indent="-314959" lvl="8" marL="4114800" algn="l">
              <a:lnSpc>
                <a:spcPct val="90000"/>
              </a:lnSpc>
              <a:spcBef>
                <a:spcPts val="400"/>
              </a:spcBef>
              <a:spcAft>
                <a:spcPts val="200"/>
              </a:spcAft>
              <a:buSzPts val="1360"/>
              <a:buChar char="▪"/>
              <a:defRPr sz="1600"/>
            </a:lvl9pPr>
          </a:lstStyle>
          <a:p/>
        </p:txBody>
      </p:sp>
      <p:sp>
        <p:nvSpPr>
          <p:cNvPr id="58" name="Google Shape;58;p71"/>
          <p:cNvSpPr txBox="1"/>
          <p:nvPr>
            <p:ph idx="2" type="body"/>
          </p:nvPr>
        </p:nvSpPr>
        <p:spPr>
          <a:xfrm>
            <a:off x="6364224" y="2194560"/>
            <a:ext cx="4754880" cy="3977640"/>
          </a:xfrm>
          <a:prstGeom prst="rect">
            <a:avLst/>
          </a:prstGeom>
          <a:noFill/>
          <a:ln>
            <a:noFill/>
          </a:ln>
        </p:spPr>
        <p:txBody>
          <a:bodyPr anchorCtr="0" anchor="t" bIns="45700" lIns="91425" spcFirstLastPara="1" rIns="91425" wrap="square" tIns="45700">
            <a:normAutofit/>
          </a:bodyPr>
          <a:lstStyle>
            <a:lvl1pPr indent="-336550" lvl="0" marL="457200" algn="l">
              <a:lnSpc>
                <a:spcPct val="90000"/>
              </a:lnSpc>
              <a:spcBef>
                <a:spcPts val="1200"/>
              </a:spcBef>
              <a:spcAft>
                <a:spcPts val="0"/>
              </a:spcAft>
              <a:buSzPts val="1700"/>
              <a:buChar char="▪"/>
              <a:defRPr sz="2000"/>
            </a:lvl1pPr>
            <a:lvl2pPr indent="-325755" lvl="1" marL="914400" algn="l">
              <a:lnSpc>
                <a:spcPct val="90000"/>
              </a:lnSpc>
              <a:spcBef>
                <a:spcPts val="400"/>
              </a:spcBef>
              <a:spcAft>
                <a:spcPts val="0"/>
              </a:spcAft>
              <a:buSzPts val="1530"/>
              <a:buChar char="▪"/>
              <a:defRPr sz="1800"/>
            </a:lvl2pPr>
            <a:lvl3pPr indent="-314960" lvl="2" marL="1371600" algn="l">
              <a:lnSpc>
                <a:spcPct val="90000"/>
              </a:lnSpc>
              <a:spcBef>
                <a:spcPts val="400"/>
              </a:spcBef>
              <a:spcAft>
                <a:spcPts val="0"/>
              </a:spcAft>
              <a:buSzPts val="1360"/>
              <a:buChar char="▪"/>
              <a:defRPr sz="1600"/>
            </a:lvl3pPr>
            <a:lvl4pPr indent="-314960" lvl="3" marL="1828800" algn="l">
              <a:lnSpc>
                <a:spcPct val="90000"/>
              </a:lnSpc>
              <a:spcBef>
                <a:spcPts val="400"/>
              </a:spcBef>
              <a:spcAft>
                <a:spcPts val="0"/>
              </a:spcAft>
              <a:buSzPts val="1360"/>
              <a:buChar char="▪"/>
              <a:defRPr sz="1600"/>
            </a:lvl4pPr>
            <a:lvl5pPr indent="-314960" lvl="4" marL="2286000" algn="l">
              <a:lnSpc>
                <a:spcPct val="90000"/>
              </a:lnSpc>
              <a:spcBef>
                <a:spcPts val="400"/>
              </a:spcBef>
              <a:spcAft>
                <a:spcPts val="0"/>
              </a:spcAft>
              <a:buSzPts val="1360"/>
              <a:buChar char="▪"/>
              <a:defRPr sz="1600"/>
            </a:lvl5pPr>
            <a:lvl6pPr indent="-314960" lvl="5" marL="2743200" algn="l">
              <a:lnSpc>
                <a:spcPct val="90000"/>
              </a:lnSpc>
              <a:spcBef>
                <a:spcPts val="400"/>
              </a:spcBef>
              <a:spcAft>
                <a:spcPts val="0"/>
              </a:spcAft>
              <a:buSzPts val="1360"/>
              <a:buChar char="▪"/>
              <a:defRPr sz="1600"/>
            </a:lvl6pPr>
            <a:lvl7pPr indent="-314960" lvl="6" marL="3200400" algn="l">
              <a:lnSpc>
                <a:spcPct val="90000"/>
              </a:lnSpc>
              <a:spcBef>
                <a:spcPts val="400"/>
              </a:spcBef>
              <a:spcAft>
                <a:spcPts val="0"/>
              </a:spcAft>
              <a:buSzPts val="1360"/>
              <a:buChar char="▪"/>
              <a:defRPr sz="1600"/>
            </a:lvl7pPr>
            <a:lvl8pPr indent="-314959" lvl="7" marL="3657600" algn="l">
              <a:lnSpc>
                <a:spcPct val="90000"/>
              </a:lnSpc>
              <a:spcBef>
                <a:spcPts val="400"/>
              </a:spcBef>
              <a:spcAft>
                <a:spcPts val="0"/>
              </a:spcAft>
              <a:buSzPts val="1360"/>
              <a:buChar char="▪"/>
              <a:defRPr sz="1600"/>
            </a:lvl8pPr>
            <a:lvl9pPr indent="-314959" lvl="8" marL="4114800" algn="l">
              <a:lnSpc>
                <a:spcPct val="90000"/>
              </a:lnSpc>
              <a:spcBef>
                <a:spcPts val="400"/>
              </a:spcBef>
              <a:spcAft>
                <a:spcPts val="200"/>
              </a:spcAft>
              <a:buSzPts val="1360"/>
              <a:buChar char="▪"/>
              <a:defRPr sz="1600"/>
            </a:lvl9pPr>
          </a:lstStyle>
          <a:p/>
        </p:txBody>
      </p:sp>
      <p:sp>
        <p:nvSpPr>
          <p:cNvPr id="59" name="Google Shape;59;p71"/>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71"/>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71"/>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72"/>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72"/>
          <p:cNvSpPr txBox="1"/>
          <p:nvPr>
            <p:ph idx="1" type="body"/>
          </p:nvPr>
        </p:nvSpPr>
        <p:spPr>
          <a:xfrm>
            <a:off x="1066800" y="2048256"/>
            <a:ext cx="475488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1700"/>
              <a:buNone/>
              <a:defRPr b="1" sz="2000">
                <a:solidFill>
                  <a:srgbClr val="9E3611"/>
                </a:solidFill>
              </a:defRPr>
            </a:lvl1pPr>
            <a:lvl2pPr indent="-228600" lvl="1" marL="914400" algn="l">
              <a:lnSpc>
                <a:spcPct val="90000"/>
              </a:lnSpc>
              <a:spcBef>
                <a:spcPts val="400"/>
              </a:spcBef>
              <a:spcAft>
                <a:spcPts val="0"/>
              </a:spcAft>
              <a:buSzPts val="1700"/>
              <a:buNone/>
              <a:defRPr b="1" sz="2000"/>
            </a:lvl2pPr>
            <a:lvl3pPr indent="-228600" lvl="2" marL="1371600" algn="l">
              <a:lnSpc>
                <a:spcPct val="90000"/>
              </a:lnSpc>
              <a:spcBef>
                <a:spcPts val="400"/>
              </a:spcBef>
              <a:spcAft>
                <a:spcPts val="0"/>
              </a:spcAft>
              <a:buSzPts val="1530"/>
              <a:buNone/>
              <a:defRPr b="1" sz="1800"/>
            </a:lvl3pPr>
            <a:lvl4pPr indent="-228600" lvl="3" marL="1828800" algn="l">
              <a:lnSpc>
                <a:spcPct val="90000"/>
              </a:lnSpc>
              <a:spcBef>
                <a:spcPts val="400"/>
              </a:spcBef>
              <a:spcAft>
                <a:spcPts val="0"/>
              </a:spcAft>
              <a:buSzPts val="1360"/>
              <a:buNone/>
              <a:defRPr b="1" sz="1600"/>
            </a:lvl4pPr>
            <a:lvl5pPr indent="-228600" lvl="4" marL="2286000" algn="l">
              <a:lnSpc>
                <a:spcPct val="90000"/>
              </a:lnSpc>
              <a:spcBef>
                <a:spcPts val="400"/>
              </a:spcBef>
              <a:spcAft>
                <a:spcPts val="0"/>
              </a:spcAft>
              <a:buSzPts val="1360"/>
              <a:buNone/>
              <a:defRPr b="1" sz="1600"/>
            </a:lvl5pPr>
            <a:lvl6pPr indent="-228600" lvl="5" marL="2743200" algn="l">
              <a:lnSpc>
                <a:spcPct val="90000"/>
              </a:lnSpc>
              <a:spcBef>
                <a:spcPts val="400"/>
              </a:spcBef>
              <a:spcAft>
                <a:spcPts val="0"/>
              </a:spcAft>
              <a:buSzPts val="1360"/>
              <a:buNone/>
              <a:defRPr b="1" sz="1600"/>
            </a:lvl6pPr>
            <a:lvl7pPr indent="-228600" lvl="6" marL="3200400" algn="l">
              <a:lnSpc>
                <a:spcPct val="90000"/>
              </a:lnSpc>
              <a:spcBef>
                <a:spcPts val="400"/>
              </a:spcBef>
              <a:spcAft>
                <a:spcPts val="0"/>
              </a:spcAft>
              <a:buSzPts val="1360"/>
              <a:buNone/>
              <a:defRPr b="1" sz="1600"/>
            </a:lvl7pPr>
            <a:lvl8pPr indent="-228600" lvl="7" marL="3657600" algn="l">
              <a:lnSpc>
                <a:spcPct val="90000"/>
              </a:lnSpc>
              <a:spcBef>
                <a:spcPts val="400"/>
              </a:spcBef>
              <a:spcAft>
                <a:spcPts val="0"/>
              </a:spcAft>
              <a:buSzPts val="1360"/>
              <a:buNone/>
              <a:defRPr b="1" sz="1600"/>
            </a:lvl8pPr>
            <a:lvl9pPr indent="-228600" lvl="8" marL="4114800" algn="l">
              <a:lnSpc>
                <a:spcPct val="90000"/>
              </a:lnSpc>
              <a:spcBef>
                <a:spcPts val="400"/>
              </a:spcBef>
              <a:spcAft>
                <a:spcPts val="200"/>
              </a:spcAft>
              <a:buSzPts val="1360"/>
              <a:buNone/>
              <a:defRPr b="1" sz="1600"/>
            </a:lvl9pPr>
          </a:lstStyle>
          <a:p/>
        </p:txBody>
      </p:sp>
      <p:sp>
        <p:nvSpPr>
          <p:cNvPr id="65" name="Google Shape;65;p72"/>
          <p:cNvSpPr txBox="1"/>
          <p:nvPr>
            <p:ph idx="2" type="body"/>
          </p:nvPr>
        </p:nvSpPr>
        <p:spPr>
          <a:xfrm>
            <a:off x="1069848" y="2743200"/>
            <a:ext cx="4754880" cy="3291840"/>
          </a:xfrm>
          <a:prstGeom prst="rect">
            <a:avLst/>
          </a:prstGeom>
          <a:noFill/>
          <a:ln>
            <a:noFill/>
          </a:ln>
        </p:spPr>
        <p:txBody>
          <a:bodyPr anchorCtr="0" anchor="t" bIns="45700" lIns="91425" spcFirstLastPara="1" rIns="91425" wrap="square" tIns="45700">
            <a:normAutofit/>
          </a:bodyPr>
          <a:lstStyle>
            <a:lvl1pPr indent="-336550" lvl="0" marL="457200" algn="l">
              <a:lnSpc>
                <a:spcPct val="90000"/>
              </a:lnSpc>
              <a:spcBef>
                <a:spcPts val="1200"/>
              </a:spcBef>
              <a:spcAft>
                <a:spcPts val="0"/>
              </a:spcAft>
              <a:buSzPts val="1700"/>
              <a:buChar char="▪"/>
              <a:defRPr sz="2000"/>
            </a:lvl1pPr>
            <a:lvl2pPr indent="-325755" lvl="1" marL="914400" algn="l">
              <a:lnSpc>
                <a:spcPct val="90000"/>
              </a:lnSpc>
              <a:spcBef>
                <a:spcPts val="400"/>
              </a:spcBef>
              <a:spcAft>
                <a:spcPts val="0"/>
              </a:spcAft>
              <a:buSzPts val="1530"/>
              <a:buChar char="▪"/>
              <a:defRPr sz="1800"/>
            </a:lvl2pPr>
            <a:lvl3pPr indent="-314960" lvl="2" marL="1371600" algn="l">
              <a:lnSpc>
                <a:spcPct val="90000"/>
              </a:lnSpc>
              <a:spcBef>
                <a:spcPts val="400"/>
              </a:spcBef>
              <a:spcAft>
                <a:spcPts val="0"/>
              </a:spcAft>
              <a:buSzPts val="1360"/>
              <a:buChar char="▪"/>
              <a:defRPr sz="1600"/>
            </a:lvl3pPr>
            <a:lvl4pPr indent="-314960" lvl="3" marL="1828800" algn="l">
              <a:lnSpc>
                <a:spcPct val="90000"/>
              </a:lnSpc>
              <a:spcBef>
                <a:spcPts val="400"/>
              </a:spcBef>
              <a:spcAft>
                <a:spcPts val="0"/>
              </a:spcAft>
              <a:buSzPts val="1360"/>
              <a:buChar char="▪"/>
              <a:defRPr sz="1600"/>
            </a:lvl4pPr>
            <a:lvl5pPr indent="-314960" lvl="4" marL="2286000" algn="l">
              <a:lnSpc>
                <a:spcPct val="90000"/>
              </a:lnSpc>
              <a:spcBef>
                <a:spcPts val="400"/>
              </a:spcBef>
              <a:spcAft>
                <a:spcPts val="0"/>
              </a:spcAft>
              <a:buSzPts val="1360"/>
              <a:buChar char="▪"/>
              <a:defRPr sz="1600"/>
            </a:lvl5pPr>
            <a:lvl6pPr indent="-314960" lvl="5" marL="2743200" algn="l">
              <a:lnSpc>
                <a:spcPct val="90000"/>
              </a:lnSpc>
              <a:spcBef>
                <a:spcPts val="400"/>
              </a:spcBef>
              <a:spcAft>
                <a:spcPts val="0"/>
              </a:spcAft>
              <a:buSzPts val="1360"/>
              <a:buChar char="▪"/>
              <a:defRPr sz="1600"/>
            </a:lvl6pPr>
            <a:lvl7pPr indent="-314960" lvl="6" marL="3200400" algn="l">
              <a:lnSpc>
                <a:spcPct val="90000"/>
              </a:lnSpc>
              <a:spcBef>
                <a:spcPts val="400"/>
              </a:spcBef>
              <a:spcAft>
                <a:spcPts val="0"/>
              </a:spcAft>
              <a:buSzPts val="1360"/>
              <a:buChar char="▪"/>
              <a:defRPr sz="1600"/>
            </a:lvl7pPr>
            <a:lvl8pPr indent="-314959" lvl="7" marL="3657600" algn="l">
              <a:lnSpc>
                <a:spcPct val="90000"/>
              </a:lnSpc>
              <a:spcBef>
                <a:spcPts val="400"/>
              </a:spcBef>
              <a:spcAft>
                <a:spcPts val="0"/>
              </a:spcAft>
              <a:buSzPts val="1360"/>
              <a:buChar char="▪"/>
              <a:defRPr sz="1600"/>
            </a:lvl8pPr>
            <a:lvl9pPr indent="-314959" lvl="8" marL="4114800" algn="l">
              <a:lnSpc>
                <a:spcPct val="90000"/>
              </a:lnSpc>
              <a:spcBef>
                <a:spcPts val="400"/>
              </a:spcBef>
              <a:spcAft>
                <a:spcPts val="200"/>
              </a:spcAft>
              <a:buSzPts val="1360"/>
              <a:buChar char="▪"/>
              <a:defRPr sz="1600"/>
            </a:lvl9pPr>
          </a:lstStyle>
          <a:p/>
        </p:txBody>
      </p:sp>
      <p:sp>
        <p:nvSpPr>
          <p:cNvPr id="66" name="Google Shape;66;p72"/>
          <p:cNvSpPr txBox="1"/>
          <p:nvPr>
            <p:ph idx="3" type="body"/>
          </p:nvPr>
        </p:nvSpPr>
        <p:spPr>
          <a:xfrm>
            <a:off x="6364224" y="2048256"/>
            <a:ext cx="475488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1700"/>
              <a:buNone/>
              <a:defRPr b="1" sz="2000">
                <a:solidFill>
                  <a:srgbClr val="9E3611"/>
                </a:solidFill>
              </a:defRPr>
            </a:lvl1pPr>
            <a:lvl2pPr indent="-228600" lvl="1" marL="914400" algn="l">
              <a:lnSpc>
                <a:spcPct val="90000"/>
              </a:lnSpc>
              <a:spcBef>
                <a:spcPts val="400"/>
              </a:spcBef>
              <a:spcAft>
                <a:spcPts val="0"/>
              </a:spcAft>
              <a:buSzPts val="1700"/>
              <a:buNone/>
              <a:defRPr b="1" sz="2000"/>
            </a:lvl2pPr>
            <a:lvl3pPr indent="-228600" lvl="2" marL="1371600" algn="l">
              <a:lnSpc>
                <a:spcPct val="90000"/>
              </a:lnSpc>
              <a:spcBef>
                <a:spcPts val="400"/>
              </a:spcBef>
              <a:spcAft>
                <a:spcPts val="0"/>
              </a:spcAft>
              <a:buSzPts val="1530"/>
              <a:buNone/>
              <a:defRPr b="1" sz="1800"/>
            </a:lvl3pPr>
            <a:lvl4pPr indent="-228600" lvl="3" marL="1828800" algn="l">
              <a:lnSpc>
                <a:spcPct val="90000"/>
              </a:lnSpc>
              <a:spcBef>
                <a:spcPts val="400"/>
              </a:spcBef>
              <a:spcAft>
                <a:spcPts val="0"/>
              </a:spcAft>
              <a:buSzPts val="1360"/>
              <a:buNone/>
              <a:defRPr b="1" sz="1600"/>
            </a:lvl4pPr>
            <a:lvl5pPr indent="-228600" lvl="4" marL="2286000" algn="l">
              <a:lnSpc>
                <a:spcPct val="90000"/>
              </a:lnSpc>
              <a:spcBef>
                <a:spcPts val="400"/>
              </a:spcBef>
              <a:spcAft>
                <a:spcPts val="0"/>
              </a:spcAft>
              <a:buSzPts val="1360"/>
              <a:buNone/>
              <a:defRPr b="1" sz="1600"/>
            </a:lvl5pPr>
            <a:lvl6pPr indent="-228600" lvl="5" marL="2743200" algn="l">
              <a:lnSpc>
                <a:spcPct val="90000"/>
              </a:lnSpc>
              <a:spcBef>
                <a:spcPts val="400"/>
              </a:spcBef>
              <a:spcAft>
                <a:spcPts val="0"/>
              </a:spcAft>
              <a:buSzPts val="1360"/>
              <a:buNone/>
              <a:defRPr b="1" sz="1600"/>
            </a:lvl6pPr>
            <a:lvl7pPr indent="-228600" lvl="6" marL="3200400" algn="l">
              <a:lnSpc>
                <a:spcPct val="90000"/>
              </a:lnSpc>
              <a:spcBef>
                <a:spcPts val="400"/>
              </a:spcBef>
              <a:spcAft>
                <a:spcPts val="0"/>
              </a:spcAft>
              <a:buSzPts val="1360"/>
              <a:buNone/>
              <a:defRPr b="1" sz="1600"/>
            </a:lvl7pPr>
            <a:lvl8pPr indent="-228600" lvl="7" marL="3657600" algn="l">
              <a:lnSpc>
                <a:spcPct val="90000"/>
              </a:lnSpc>
              <a:spcBef>
                <a:spcPts val="400"/>
              </a:spcBef>
              <a:spcAft>
                <a:spcPts val="0"/>
              </a:spcAft>
              <a:buSzPts val="1360"/>
              <a:buNone/>
              <a:defRPr b="1" sz="1600"/>
            </a:lvl8pPr>
            <a:lvl9pPr indent="-228600" lvl="8" marL="4114800" algn="l">
              <a:lnSpc>
                <a:spcPct val="90000"/>
              </a:lnSpc>
              <a:spcBef>
                <a:spcPts val="400"/>
              </a:spcBef>
              <a:spcAft>
                <a:spcPts val="200"/>
              </a:spcAft>
              <a:buSzPts val="1360"/>
              <a:buNone/>
              <a:defRPr b="1" sz="1600"/>
            </a:lvl9pPr>
          </a:lstStyle>
          <a:p/>
        </p:txBody>
      </p:sp>
      <p:sp>
        <p:nvSpPr>
          <p:cNvPr id="67" name="Google Shape;67;p72"/>
          <p:cNvSpPr txBox="1"/>
          <p:nvPr>
            <p:ph idx="4" type="body"/>
          </p:nvPr>
        </p:nvSpPr>
        <p:spPr>
          <a:xfrm>
            <a:off x="6364224" y="2743200"/>
            <a:ext cx="4754880" cy="3291840"/>
          </a:xfrm>
          <a:prstGeom prst="rect">
            <a:avLst/>
          </a:prstGeom>
          <a:noFill/>
          <a:ln>
            <a:noFill/>
          </a:ln>
        </p:spPr>
        <p:txBody>
          <a:bodyPr anchorCtr="0" anchor="t" bIns="45700" lIns="91425" spcFirstLastPara="1" rIns="91425" wrap="square" tIns="45700">
            <a:normAutofit/>
          </a:bodyPr>
          <a:lstStyle>
            <a:lvl1pPr indent="-336550" lvl="0" marL="457200" algn="l">
              <a:lnSpc>
                <a:spcPct val="90000"/>
              </a:lnSpc>
              <a:spcBef>
                <a:spcPts val="1200"/>
              </a:spcBef>
              <a:spcAft>
                <a:spcPts val="0"/>
              </a:spcAft>
              <a:buSzPts val="1700"/>
              <a:buChar char="▪"/>
              <a:defRPr sz="2000"/>
            </a:lvl1pPr>
            <a:lvl2pPr indent="-325755" lvl="1" marL="914400" algn="l">
              <a:lnSpc>
                <a:spcPct val="90000"/>
              </a:lnSpc>
              <a:spcBef>
                <a:spcPts val="400"/>
              </a:spcBef>
              <a:spcAft>
                <a:spcPts val="0"/>
              </a:spcAft>
              <a:buSzPts val="1530"/>
              <a:buChar char="▪"/>
              <a:defRPr sz="1800"/>
            </a:lvl2pPr>
            <a:lvl3pPr indent="-314960" lvl="2" marL="1371600" algn="l">
              <a:lnSpc>
                <a:spcPct val="90000"/>
              </a:lnSpc>
              <a:spcBef>
                <a:spcPts val="400"/>
              </a:spcBef>
              <a:spcAft>
                <a:spcPts val="0"/>
              </a:spcAft>
              <a:buSzPts val="1360"/>
              <a:buChar char="▪"/>
              <a:defRPr sz="1600"/>
            </a:lvl3pPr>
            <a:lvl4pPr indent="-314960" lvl="3" marL="1828800" algn="l">
              <a:lnSpc>
                <a:spcPct val="90000"/>
              </a:lnSpc>
              <a:spcBef>
                <a:spcPts val="400"/>
              </a:spcBef>
              <a:spcAft>
                <a:spcPts val="0"/>
              </a:spcAft>
              <a:buSzPts val="1360"/>
              <a:buChar char="▪"/>
              <a:defRPr sz="1600"/>
            </a:lvl4pPr>
            <a:lvl5pPr indent="-314960" lvl="4" marL="2286000" algn="l">
              <a:lnSpc>
                <a:spcPct val="90000"/>
              </a:lnSpc>
              <a:spcBef>
                <a:spcPts val="400"/>
              </a:spcBef>
              <a:spcAft>
                <a:spcPts val="0"/>
              </a:spcAft>
              <a:buSzPts val="1360"/>
              <a:buChar char="▪"/>
              <a:defRPr sz="1600"/>
            </a:lvl5pPr>
            <a:lvl6pPr indent="-314960" lvl="5" marL="2743200" algn="l">
              <a:lnSpc>
                <a:spcPct val="90000"/>
              </a:lnSpc>
              <a:spcBef>
                <a:spcPts val="400"/>
              </a:spcBef>
              <a:spcAft>
                <a:spcPts val="0"/>
              </a:spcAft>
              <a:buSzPts val="1360"/>
              <a:buChar char="▪"/>
              <a:defRPr sz="1600"/>
            </a:lvl6pPr>
            <a:lvl7pPr indent="-314960" lvl="6" marL="3200400" algn="l">
              <a:lnSpc>
                <a:spcPct val="90000"/>
              </a:lnSpc>
              <a:spcBef>
                <a:spcPts val="400"/>
              </a:spcBef>
              <a:spcAft>
                <a:spcPts val="0"/>
              </a:spcAft>
              <a:buSzPts val="1360"/>
              <a:buChar char="▪"/>
              <a:defRPr sz="1600"/>
            </a:lvl7pPr>
            <a:lvl8pPr indent="-314959" lvl="7" marL="3657600" algn="l">
              <a:lnSpc>
                <a:spcPct val="90000"/>
              </a:lnSpc>
              <a:spcBef>
                <a:spcPts val="400"/>
              </a:spcBef>
              <a:spcAft>
                <a:spcPts val="0"/>
              </a:spcAft>
              <a:buSzPts val="1360"/>
              <a:buChar char="▪"/>
              <a:defRPr sz="1600"/>
            </a:lvl8pPr>
            <a:lvl9pPr indent="-314959" lvl="8" marL="4114800" algn="l">
              <a:lnSpc>
                <a:spcPct val="90000"/>
              </a:lnSpc>
              <a:spcBef>
                <a:spcPts val="400"/>
              </a:spcBef>
              <a:spcAft>
                <a:spcPts val="200"/>
              </a:spcAft>
              <a:buSzPts val="1360"/>
              <a:buChar char="▪"/>
              <a:defRPr sz="1600"/>
            </a:lvl9pPr>
          </a:lstStyle>
          <a:p/>
        </p:txBody>
      </p:sp>
      <p:sp>
        <p:nvSpPr>
          <p:cNvPr id="68" name="Google Shape;68;p72"/>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72"/>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72"/>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1" name="Shape 71"/>
        <p:cNvGrpSpPr/>
        <p:nvPr/>
      </p:nvGrpSpPr>
      <p:grpSpPr>
        <a:xfrm>
          <a:off x="0" y="0"/>
          <a:ext cx="0" cy="0"/>
          <a:chOff x="0" y="0"/>
          <a:chExt cx="0" cy="0"/>
        </a:xfrm>
      </p:grpSpPr>
      <p:sp>
        <p:nvSpPr>
          <p:cNvPr id="72" name="Google Shape;72;p73"/>
          <p:cNvSpPr/>
          <p:nvPr/>
        </p:nvSpPr>
        <p:spPr>
          <a:xfrm>
            <a:off x="8303740" y="0"/>
            <a:ext cx="3888259" cy="6857999"/>
          </a:xfrm>
          <a:prstGeom prst="rect">
            <a:avLst/>
          </a:prstGeom>
          <a:blipFill rotWithShape="1">
            <a:blip r:embed="rId2">
              <a:alphaModFix amt="60000"/>
            </a:blip>
            <a:tile algn="ctr" flip="xy" tx="0" sx="92000" ty="-70485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3"/>
          <p:cNvSpPr txBox="1"/>
          <p:nvPr>
            <p:ph type="title"/>
          </p:nvPr>
        </p:nvSpPr>
        <p:spPr>
          <a:xfrm>
            <a:off x="8549640" y="685800"/>
            <a:ext cx="3200400" cy="17373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SzPts val="3200"/>
              <a:buFont typeface="Rockwel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73"/>
          <p:cNvSpPr txBox="1"/>
          <p:nvPr>
            <p:ph idx="1" type="body"/>
          </p:nvPr>
        </p:nvSpPr>
        <p:spPr>
          <a:xfrm>
            <a:off x="838200" y="685800"/>
            <a:ext cx="6711696" cy="5020056"/>
          </a:xfrm>
          <a:prstGeom prst="rect">
            <a:avLst/>
          </a:prstGeom>
          <a:noFill/>
          <a:ln>
            <a:noFill/>
          </a:ln>
        </p:spPr>
        <p:txBody>
          <a:bodyPr anchorCtr="0" anchor="t" bIns="45700" lIns="91425" spcFirstLastPara="1" rIns="91425" wrap="square" tIns="45700">
            <a:normAutofit/>
          </a:bodyPr>
          <a:lstStyle>
            <a:lvl1pPr indent="-336550" lvl="0" marL="457200" algn="l">
              <a:lnSpc>
                <a:spcPct val="90000"/>
              </a:lnSpc>
              <a:spcBef>
                <a:spcPts val="1200"/>
              </a:spcBef>
              <a:spcAft>
                <a:spcPts val="0"/>
              </a:spcAft>
              <a:buSzPts val="1700"/>
              <a:buChar char="▪"/>
              <a:defRPr sz="2000"/>
            </a:lvl1pPr>
            <a:lvl2pPr indent="-325755" lvl="1" marL="914400" algn="l">
              <a:lnSpc>
                <a:spcPct val="90000"/>
              </a:lnSpc>
              <a:spcBef>
                <a:spcPts val="400"/>
              </a:spcBef>
              <a:spcAft>
                <a:spcPts val="0"/>
              </a:spcAft>
              <a:buSzPts val="1530"/>
              <a:buChar char="▪"/>
              <a:defRPr sz="1800"/>
            </a:lvl2pPr>
            <a:lvl3pPr indent="-314960" lvl="2" marL="1371600" algn="l">
              <a:lnSpc>
                <a:spcPct val="90000"/>
              </a:lnSpc>
              <a:spcBef>
                <a:spcPts val="400"/>
              </a:spcBef>
              <a:spcAft>
                <a:spcPts val="0"/>
              </a:spcAft>
              <a:buSzPts val="1360"/>
              <a:buChar char="▪"/>
              <a:defRPr sz="1600"/>
            </a:lvl3pPr>
            <a:lvl4pPr indent="-314960" lvl="3" marL="1828800" algn="l">
              <a:lnSpc>
                <a:spcPct val="90000"/>
              </a:lnSpc>
              <a:spcBef>
                <a:spcPts val="400"/>
              </a:spcBef>
              <a:spcAft>
                <a:spcPts val="0"/>
              </a:spcAft>
              <a:buSzPts val="1360"/>
              <a:buChar char="▪"/>
              <a:defRPr sz="1600"/>
            </a:lvl4pPr>
            <a:lvl5pPr indent="-314960" lvl="4" marL="2286000" algn="l">
              <a:lnSpc>
                <a:spcPct val="90000"/>
              </a:lnSpc>
              <a:spcBef>
                <a:spcPts val="400"/>
              </a:spcBef>
              <a:spcAft>
                <a:spcPts val="0"/>
              </a:spcAft>
              <a:buSzPts val="1360"/>
              <a:buChar char="▪"/>
              <a:defRPr sz="1600"/>
            </a:lvl5pPr>
            <a:lvl6pPr indent="-314960" lvl="5" marL="2743200" algn="l">
              <a:lnSpc>
                <a:spcPct val="90000"/>
              </a:lnSpc>
              <a:spcBef>
                <a:spcPts val="400"/>
              </a:spcBef>
              <a:spcAft>
                <a:spcPts val="0"/>
              </a:spcAft>
              <a:buSzPts val="1360"/>
              <a:buChar char="▪"/>
              <a:defRPr sz="1600"/>
            </a:lvl6pPr>
            <a:lvl7pPr indent="-314960" lvl="6" marL="3200400" algn="l">
              <a:lnSpc>
                <a:spcPct val="90000"/>
              </a:lnSpc>
              <a:spcBef>
                <a:spcPts val="400"/>
              </a:spcBef>
              <a:spcAft>
                <a:spcPts val="0"/>
              </a:spcAft>
              <a:buSzPts val="1360"/>
              <a:buChar char="▪"/>
              <a:defRPr sz="1600"/>
            </a:lvl7pPr>
            <a:lvl8pPr indent="-314959" lvl="7" marL="3657600" algn="l">
              <a:lnSpc>
                <a:spcPct val="90000"/>
              </a:lnSpc>
              <a:spcBef>
                <a:spcPts val="400"/>
              </a:spcBef>
              <a:spcAft>
                <a:spcPts val="0"/>
              </a:spcAft>
              <a:buSzPts val="1360"/>
              <a:buChar char="▪"/>
              <a:defRPr sz="1600"/>
            </a:lvl8pPr>
            <a:lvl9pPr indent="-314959" lvl="8" marL="4114800" algn="l">
              <a:lnSpc>
                <a:spcPct val="90000"/>
              </a:lnSpc>
              <a:spcBef>
                <a:spcPts val="400"/>
              </a:spcBef>
              <a:spcAft>
                <a:spcPts val="200"/>
              </a:spcAft>
              <a:buSzPts val="1360"/>
              <a:buChar char="▪"/>
              <a:defRPr sz="1600"/>
            </a:lvl9pPr>
          </a:lstStyle>
          <a:p/>
        </p:txBody>
      </p:sp>
      <p:sp>
        <p:nvSpPr>
          <p:cNvPr id="75" name="Google Shape;75;p73"/>
          <p:cNvSpPr txBox="1"/>
          <p:nvPr>
            <p:ph idx="2" type="body"/>
          </p:nvPr>
        </p:nvSpPr>
        <p:spPr>
          <a:xfrm>
            <a:off x="8549640" y="2423160"/>
            <a:ext cx="3200400" cy="329184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90"/>
              <a:buNone/>
              <a:defRPr sz="1400">
                <a:solidFill>
                  <a:srgbClr val="9E3611"/>
                </a:solidFill>
              </a:defRPr>
            </a:lvl1pPr>
            <a:lvl2pPr indent="-228600" lvl="1" marL="914400" algn="l">
              <a:lnSpc>
                <a:spcPct val="90000"/>
              </a:lnSpc>
              <a:spcBef>
                <a:spcPts val="400"/>
              </a:spcBef>
              <a:spcAft>
                <a:spcPts val="0"/>
              </a:spcAft>
              <a:buSzPts val="1020"/>
              <a:buNone/>
              <a:defRPr sz="1200"/>
            </a:lvl2pPr>
            <a:lvl3pPr indent="-228600" lvl="2" marL="1371600" algn="l">
              <a:lnSpc>
                <a:spcPct val="90000"/>
              </a:lnSpc>
              <a:spcBef>
                <a:spcPts val="400"/>
              </a:spcBef>
              <a:spcAft>
                <a:spcPts val="0"/>
              </a:spcAft>
              <a:buSzPts val="850"/>
              <a:buNone/>
              <a:defRPr sz="1000"/>
            </a:lvl3pPr>
            <a:lvl4pPr indent="-228600" lvl="3" marL="1828800" algn="l">
              <a:lnSpc>
                <a:spcPct val="90000"/>
              </a:lnSpc>
              <a:spcBef>
                <a:spcPts val="400"/>
              </a:spcBef>
              <a:spcAft>
                <a:spcPts val="0"/>
              </a:spcAft>
              <a:buSzPts val="765"/>
              <a:buNone/>
              <a:defRPr sz="900"/>
            </a:lvl4pPr>
            <a:lvl5pPr indent="-228600" lvl="4" marL="2286000" algn="l">
              <a:lnSpc>
                <a:spcPct val="90000"/>
              </a:lnSpc>
              <a:spcBef>
                <a:spcPts val="400"/>
              </a:spcBef>
              <a:spcAft>
                <a:spcPts val="0"/>
              </a:spcAft>
              <a:buSzPts val="765"/>
              <a:buNone/>
              <a:defRPr sz="900"/>
            </a:lvl5pPr>
            <a:lvl6pPr indent="-228600" lvl="5" marL="2743200" algn="l">
              <a:lnSpc>
                <a:spcPct val="90000"/>
              </a:lnSpc>
              <a:spcBef>
                <a:spcPts val="400"/>
              </a:spcBef>
              <a:spcAft>
                <a:spcPts val="0"/>
              </a:spcAft>
              <a:buSzPts val="765"/>
              <a:buNone/>
              <a:defRPr sz="900"/>
            </a:lvl6pPr>
            <a:lvl7pPr indent="-228600" lvl="6" marL="3200400" algn="l">
              <a:lnSpc>
                <a:spcPct val="90000"/>
              </a:lnSpc>
              <a:spcBef>
                <a:spcPts val="400"/>
              </a:spcBef>
              <a:spcAft>
                <a:spcPts val="0"/>
              </a:spcAft>
              <a:buSzPts val="765"/>
              <a:buNone/>
              <a:defRPr sz="900"/>
            </a:lvl7pPr>
            <a:lvl8pPr indent="-228600" lvl="7" marL="3657600" algn="l">
              <a:lnSpc>
                <a:spcPct val="90000"/>
              </a:lnSpc>
              <a:spcBef>
                <a:spcPts val="400"/>
              </a:spcBef>
              <a:spcAft>
                <a:spcPts val="0"/>
              </a:spcAft>
              <a:buSzPts val="765"/>
              <a:buNone/>
              <a:defRPr sz="900"/>
            </a:lvl8pPr>
            <a:lvl9pPr indent="-228600" lvl="8" marL="4114800" algn="l">
              <a:lnSpc>
                <a:spcPct val="90000"/>
              </a:lnSpc>
              <a:spcBef>
                <a:spcPts val="400"/>
              </a:spcBef>
              <a:spcAft>
                <a:spcPts val="200"/>
              </a:spcAft>
              <a:buSzPts val="765"/>
              <a:buNone/>
              <a:defRPr sz="900"/>
            </a:lvl9pPr>
          </a:lstStyle>
          <a:p/>
        </p:txBody>
      </p:sp>
      <p:sp>
        <p:nvSpPr>
          <p:cNvPr id="76" name="Google Shape;76;p73"/>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73"/>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78" name="Google Shape;78;p73"/>
          <p:cNvGrpSpPr/>
          <p:nvPr/>
        </p:nvGrpSpPr>
        <p:grpSpPr>
          <a:xfrm>
            <a:off x="11401725" y="6229681"/>
            <a:ext cx="457200" cy="457200"/>
            <a:chOff x="11361456" y="6195813"/>
            <a:chExt cx="548640" cy="548640"/>
          </a:xfrm>
        </p:grpSpPr>
        <p:sp>
          <p:nvSpPr>
            <p:cNvPr id="79" name="Google Shape;79;p73"/>
            <p:cNvSpPr/>
            <p:nvPr/>
          </p:nvSpPr>
          <p:spPr>
            <a:xfrm>
              <a:off x="11361456" y="6195813"/>
              <a:ext cx="548640" cy="548640"/>
            </a:xfrm>
            <a:prstGeom prst="ellipse">
              <a:avLst/>
            </a:prstGeom>
            <a:blipFill rotWithShape="1">
              <a:blip r:embed="rId3">
                <a:alphaModFix/>
              </a:blip>
              <a:tile algn="tl" flip="none" tx="50800" sx="85000" ty="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3"/>
            <p:cNvSpPr/>
            <p:nvPr/>
          </p:nvSpPr>
          <p:spPr>
            <a:xfrm>
              <a:off x="11396488" y="6230844"/>
              <a:ext cx="478576" cy="478578"/>
            </a:xfrm>
            <a:prstGeom prst="ellipse">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73"/>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2" name="Shape 82"/>
        <p:cNvGrpSpPr/>
        <p:nvPr/>
      </p:nvGrpSpPr>
      <p:grpSpPr>
        <a:xfrm>
          <a:off x="0" y="0"/>
          <a:ext cx="0" cy="0"/>
          <a:chOff x="0" y="0"/>
          <a:chExt cx="0" cy="0"/>
        </a:xfrm>
      </p:grpSpPr>
      <p:sp>
        <p:nvSpPr>
          <p:cNvPr id="83" name="Google Shape;83;p74"/>
          <p:cNvSpPr/>
          <p:nvPr/>
        </p:nvSpPr>
        <p:spPr>
          <a:xfrm>
            <a:off x="8303740" y="0"/>
            <a:ext cx="3888259" cy="6857999"/>
          </a:xfrm>
          <a:prstGeom prst="rect">
            <a:avLst/>
          </a:prstGeom>
          <a:blipFill rotWithShape="1">
            <a:blip r:embed="rId2">
              <a:alphaModFix amt="60000"/>
            </a:blip>
            <a:tile algn="ctr" flip="xy" tx="0" sx="92000" ty="-704850" sy="89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4"/>
          <p:cNvSpPr txBox="1"/>
          <p:nvPr>
            <p:ph type="title"/>
          </p:nvPr>
        </p:nvSpPr>
        <p:spPr>
          <a:xfrm>
            <a:off x="8549640" y="685800"/>
            <a:ext cx="3200400" cy="17373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SzPts val="3200"/>
              <a:buFont typeface="Rockwel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74"/>
          <p:cNvSpPr/>
          <p:nvPr>
            <p:ph idx="2" type="pic"/>
          </p:nvPr>
        </p:nvSpPr>
        <p:spPr>
          <a:xfrm>
            <a:off x="0" y="0"/>
            <a:ext cx="8303740" cy="6858000"/>
          </a:xfrm>
          <a:prstGeom prst="rect">
            <a:avLst/>
          </a:prstGeom>
          <a:solidFill>
            <a:srgbClr val="E1DFDF"/>
          </a:solidFill>
          <a:ln>
            <a:noFill/>
          </a:ln>
        </p:spPr>
      </p:sp>
      <p:sp>
        <p:nvSpPr>
          <p:cNvPr id="86" name="Google Shape;86;p74"/>
          <p:cNvSpPr txBox="1"/>
          <p:nvPr>
            <p:ph idx="1" type="body"/>
          </p:nvPr>
        </p:nvSpPr>
        <p:spPr>
          <a:xfrm>
            <a:off x="8549640" y="2423160"/>
            <a:ext cx="3200400" cy="329184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90"/>
              <a:buNone/>
              <a:defRPr sz="1400">
                <a:solidFill>
                  <a:srgbClr val="9E3611"/>
                </a:solidFill>
              </a:defRPr>
            </a:lvl1pPr>
            <a:lvl2pPr indent="-228600" lvl="1" marL="914400" algn="l">
              <a:lnSpc>
                <a:spcPct val="90000"/>
              </a:lnSpc>
              <a:spcBef>
                <a:spcPts val="400"/>
              </a:spcBef>
              <a:spcAft>
                <a:spcPts val="0"/>
              </a:spcAft>
              <a:buSzPts val="1020"/>
              <a:buNone/>
              <a:defRPr sz="1200"/>
            </a:lvl2pPr>
            <a:lvl3pPr indent="-228600" lvl="2" marL="1371600" algn="l">
              <a:lnSpc>
                <a:spcPct val="90000"/>
              </a:lnSpc>
              <a:spcBef>
                <a:spcPts val="400"/>
              </a:spcBef>
              <a:spcAft>
                <a:spcPts val="0"/>
              </a:spcAft>
              <a:buSzPts val="850"/>
              <a:buNone/>
              <a:defRPr sz="1000"/>
            </a:lvl3pPr>
            <a:lvl4pPr indent="-228600" lvl="3" marL="1828800" algn="l">
              <a:lnSpc>
                <a:spcPct val="90000"/>
              </a:lnSpc>
              <a:spcBef>
                <a:spcPts val="400"/>
              </a:spcBef>
              <a:spcAft>
                <a:spcPts val="0"/>
              </a:spcAft>
              <a:buSzPts val="765"/>
              <a:buNone/>
              <a:defRPr sz="900"/>
            </a:lvl4pPr>
            <a:lvl5pPr indent="-228600" lvl="4" marL="2286000" algn="l">
              <a:lnSpc>
                <a:spcPct val="90000"/>
              </a:lnSpc>
              <a:spcBef>
                <a:spcPts val="400"/>
              </a:spcBef>
              <a:spcAft>
                <a:spcPts val="0"/>
              </a:spcAft>
              <a:buSzPts val="765"/>
              <a:buNone/>
              <a:defRPr sz="900"/>
            </a:lvl5pPr>
            <a:lvl6pPr indent="-228600" lvl="5" marL="2743200" algn="l">
              <a:lnSpc>
                <a:spcPct val="90000"/>
              </a:lnSpc>
              <a:spcBef>
                <a:spcPts val="400"/>
              </a:spcBef>
              <a:spcAft>
                <a:spcPts val="0"/>
              </a:spcAft>
              <a:buSzPts val="765"/>
              <a:buNone/>
              <a:defRPr sz="900"/>
            </a:lvl6pPr>
            <a:lvl7pPr indent="-228600" lvl="6" marL="3200400" algn="l">
              <a:lnSpc>
                <a:spcPct val="90000"/>
              </a:lnSpc>
              <a:spcBef>
                <a:spcPts val="400"/>
              </a:spcBef>
              <a:spcAft>
                <a:spcPts val="0"/>
              </a:spcAft>
              <a:buSzPts val="765"/>
              <a:buNone/>
              <a:defRPr sz="900"/>
            </a:lvl7pPr>
            <a:lvl8pPr indent="-228600" lvl="7" marL="3657600" algn="l">
              <a:lnSpc>
                <a:spcPct val="90000"/>
              </a:lnSpc>
              <a:spcBef>
                <a:spcPts val="400"/>
              </a:spcBef>
              <a:spcAft>
                <a:spcPts val="0"/>
              </a:spcAft>
              <a:buSzPts val="765"/>
              <a:buNone/>
              <a:defRPr sz="900"/>
            </a:lvl8pPr>
            <a:lvl9pPr indent="-228600" lvl="8" marL="4114800" algn="l">
              <a:lnSpc>
                <a:spcPct val="90000"/>
              </a:lnSpc>
              <a:spcBef>
                <a:spcPts val="400"/>
              </a:spcBef>
              <a:spcAft>
                <a:spcPts val="200"/>
              </a:spcAft>
              <a:buSzPts val="765"/>
              <a:buNone/>
              <a:defRPr sz="900"/>
            </a:lvl9pPr>
          </a:lstStyle>
          <a:p/>
        </p:txBody>
      </p:sp>
      <p:sp>
        <p:nvSpPr>
          <p:cNvPr id="87" name="Google Shape;87;p74"/>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88" name="Google Shape;88;p74"/>
          <p:cNvGrpSpPr/>
          <p:nvPr/>
        </p:nvGrpSpPr>
        <p:grpSpPr>
          <a:xfrm>
            <a:off x="11401725" y="6229681"/>
            <a:ext cx="457200" cy="457200"/>
            <a:chOff x="11361456" y="6195813"/>
            <a:chExt cx="548640" cy="548640"/>
          </a:xfrm>
        </p:grpSpPr>
        <p:sp>
          <p:nvSpPr>
            <p:cNvPr id="89" name="Google Shape;89;p74"/>
            <p:cNvSpPr/>
            <p:nvPr/>
          </p:nvSpPr>
          <p:spPr>
            <a:xfrm>
              <a:off x="11361456" y="6195813"/>
              <a:ext cx="548640" cy="548640"/>
            </a:xfrm>
            <a:prstGeom prst="ellipse">
              <a:avLst/>
            </a:prstGeom>
            <a:blipFill rotWithShape="1">
              <a:blip r:embed="rId3">
                <a:alphaModFix/>
              </a:blip>
              <a:tile algn="tl" flip="none" tx="50800" sx="85000" ty="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4"/>
            <p:cNvSpPr/>
            <p:nvPr/>
          </p:nvSpPr>
          <p:spPr>
            <a:xfrm>
              <a:off x="11396488" y="6230844"/>
              <a:ext cx="478576" cy="478578"/>
            </a:xfrm>
            <a:prstGeom prst="ellipse">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74"/>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5"/>
          <p:cNvSpPr txBox="1"/>
          <p:nvPr>
            <p:ph type="title"/>
          </p:nvPr>
        </p:nvSpPr>
        <p:spPr>
          <a:xfrm>
            <a:off x="1069848" y="484632"/>
            <a:ext cx="10058400" cy="160934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SzPts val="5400"/>
              <a:buFont typeface="Rockwell"/>
              <a:buNone/>
              <a:defRPr b="0" i="0" sz="5400" u="none" cap="none" strike="noStrike">
                <a:latin typeface="Rockwell"/>
                <a:ea typeface="Rockwell"/>
                <a:cs typeface="Rockwell"/>
                <a:sym typeface="Rockwe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5"/>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lvl1pPr indent="-336550" lvl="0" marL="457200" marR="0" rtl="0" algn="l">
              <a:lnSpc>
                <a:spcPct val="90000"/>
              </a:lnSpc>
              <a:spcBef>
                <a:spcPts val="1200"/>
              </a:spcBef>
              <a:spcAft>
                <a:spcPts val="0"/>
              </a:spcAft>
              <a:buClr>
                <a:srgbClr val="9E3611"/>
              </a:buClr>
              <a:buSzPts val="1700"/>
              <a:buFont typeface="Noto Sans Symbols"/>
              <a:buChar char="▪"/>
              <a:defRPr b="0" i="0" sz="2000" u="none" cap="none" strike="noStrike">
                <a:solidFill>
                  <a:schemeClr val="dk1"/>
                </a:solidFill>
                <a:latin typeface="Rockwell"/>
                <a:ea typeface="Rockwell"/>
                <a:cs typeface="Rockwell"/>
                <a:sym typeface="Rockwell"/>
              </a:defRPr>
            </a:lvl1pPr>
            <a:lvl2pPr indent="-325755" lvl="1" marL="914400" marR="0" rtl="0" algn="l">
              <a:lnSpc>
                <a:spcPct val="90000"/>
              </a:lnSpc>
              <a:spcBef>
                <a:spcPts val="400"/>
              </a:spcBef>
              <a:spcAft>
                <a:spcPts val="0"/>
              </a:spcAft>
              <a:buClr>
                <a:srgbClr val="9E3611"/>
              </a:buClr>
              <a:buSzPts val="1530"/>
              <a:buFont typeface="Noto Sans Symbols"/>
              <a:buChar char="▪"/>
              <a:defRPr b="0" i="0" sz="1800" u="none" cap="none" strike="noStrike">
                <a:solidFill>
                  <a:schemeClr val="dk1"/>
                </a:solidFill>
                <a:latin typeface="Rockwell"/>
                <a:ea typeface="Rockwell"/>
                <a:cs typeface="Rockwell"/>
                <a:sym typeface="Rockwell"/>
              </a:defRPr>
            </a:lvl2pPr>
            <a:lvl3pPr indent="-314960" lvl="2" marL="1371600" marR="0" rtl="0" algn="l">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3pPr>
            <a:lvl4pPr indent="-314960" lvl="3" marL="1828800" marR="0" rtl="0" algn="l">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4pPr>
            <a:lvl5pPr indent="-314960" lvl="4" marL="2286000" marR="0" rtl="0" algn="l">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5pPr>
            <a:lvl6pPr indent="-314960" lvl="5" marL="2743200" marR="0" rtl="0" algn="l">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6pPr>
            <a:lvl7pPr indent="-314960" lvl="6" marL="3200400" marR="0" rtl="0" algn="l">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7pPr>
            <a:lvl8pPr indent="-314959" lvl="7" marL="3657600" marR="0" rtl="0" algn="l">
              <a:lnSpc>
                <a:spcPct val="90000"/>
              </a:lnSpc>
              <a:spcBef>
                <a:spcPts val="400"/>
              </a:spcBef>
              <a:spcAft>
                <a:spcPts val="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8pPr>
            <a:lvl9pPr indent="-314959" lvl="8" marL="4114800" marR="0" rtl="0" algn="l">
              <a:lnSpc>
                <a:spcPct val="90000"/>
              </a:lnSpc>
              <a:spcBef>
                <a:spcPts val="400"/>
              </a:spcBef>
              <a:spcAft>
                <a:spcPts val="200"/>
              </a:spcAft>
              <a:buClr>
                <a:srgbClr val="9E3611"/>
              </a:buClr>
              <a:buSzPts val="1360"/>
              <a:buFont typeface="Noto Sans Symbols"/>
              <a:buChar char="▪"/>
              <a:defRPr b="0" i="0" sz="1600" u="none" cap="none" strike="noStrike">
                <a:solidFill>
                  <a:schemeClr val="dk1"/>
                </a:solidFill>
                <a:latin typeface="Rockwell"/>
                <a:ea typeface="Rockwell"/>
                <a:cs typeface="Rockwell"/>
                <a:sym typeface="Rockwell"/>
              </a:defRPr>
            </a:lvl9pPr>
          </a:lstStyle>
          <a:p/>
        </p:txBody>
      </p:sp>
      <p:sp>
        <p:nvSpPr>
          <p:cNvPr id="12" name="Google Shape;12;p65"/>
          <p:cNvSpPr txBox="1"/>
          <p:nvPr>
            <p:ph idx="10" type="dt"/>
          </p:nvPr>
        </p:nvSpPr>
        <p:spPr>
          <a:xfrm>
            <a:off x="7964424" y="6272784"/>
            <a:ext cx="3273552"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100" u="none" cap="none" strike="noStrike">
                <a:solidFill>
                  <a:schemeClr val="dk2"/>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3" name="Google Shape;13;p65"/>
          <p:cNvSpPr txBox="1"/>
          <p:nvPr>
            <p:ph idx="11" type="ftr"/>
          </p:nvPr>
        </p:nvSpPr>
        <p:spPr>
          <a:xfrm>
            <a:off x="1088136" y="6272784"/>
            <a:ext cx="6327648"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dk2"/>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grpSp>
        <p:nvGrpSpPr>
          <p:cNvPr id="14" name="Google Shape;14;p65"/>
          <p:cNvGrpSpPr/>
          <p:nvPr/>
        </p:nvGrpSpPr>
        <p:grpSpPr>
          <a:xfrm>
            <a:off x="11401725" y="6229681"/>
            <a:ext cx="457200" cy="457200"/>
            <a:chOff x="11361456" y="6195813"/>
            <a:chExt cx="548640" cy="548640"/>
          </a:xfrm>
        </p:grpSpPr>
        <p:sp>
          <p:nvSpPr>
            <p:cNvPr id="15" name="Google Shape;15;p65"/>
            <p:cNvSpPr/>
            <p:nvPr/>
          </p:nvSpPr>
          <p:spPr>
            <a:xfrm>
              <a:off x="11361456" y="6195813"/>
              <a:ext cx="548640" cy="548640"/>
            </a:xfrm>
            <a:prstGeom prst="ellipse">
              <a:avLst/>
            </a:prstGeom>
            <a:blipFill rotWithShape="1">
              <a:blip r:embed="rId1">
                <a:alphaModFix/>
              </a:blip>
              <a:tile algn="tl" flip="none" tx="50800" sx="85000" ty="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65"/>
            <p:cNvSpPr/>
            <p:nvPr/>
          </p:nvSpPr>
          <p:spPr>
            <a:xfrm>
              <a:off x="11396488" y="6230844"/>
              <a:ext cx="478576" cy="478578"/>
            </a:xfrm>
            <a:prstGeom prst="ellipse">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65"/>
          <p:cNvSpPr txBox="1"/>
          <p:nvPr>
            <p:ph idx="12" type="sldNum"/>
          </p:nvPr>
        </p:nvSpPr>
        <p:spPr>
          <a:xfrm>
            <a:off x="11311128" y="6272784"/>
            <a:ext cx="64008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i="0" sz="1400" u="none" cap="none" strike="noStrike">
                <a:solidFill>
                  <a:srgbClr val="FFFFFF"/>
                </a:solidFill>
                <a:latin typeface="Rockwell"/>
                <a:ea typeface="Rockwell"/>
                <a:cs typeface="Rockwell"/>
                <a:sym typeface="Rockwell"/>
              </a:defRPr>
            </a:lvl1pPr>
            <a:lvl2pPr indent="0" lvl="1" marL="0" marR="0" rtl="0" algn="ctr">
              <a:spcBef>
                <a:spcPts val="0"/>
              </a:spcBef>
              <a:buNone/>
              <a:defRPr b="1" i="0" sz="1400" u="none" cap="none" strike="noStrike">
                <a:solidFill>
                  <a:srgbClr val="FFFFFF"/>
                </a:solidFill>
                <a:latin typeface="Rockwell"/>
                <a:ea typeface="Rockwell"/>
                <a:cs typeface="Rockwell"/>
                <a:sym typeface="Rockwell"/>
              </a:defRPr>
            </a:lvl2pPr>
            <a:lvl3pPr indent="0" lvl="2" marL="0" marR="0" rtl="0" algn="ctr">
              <a:spcBef>
                <a:spcPts val="0"/>
              </a:spcBef>
              <a:buNone/>
              <a:defRPr b="1" i="0" sz="1400" u="none" cap="none" strike="noStrike">
                <a:solidFill>
                  <a:srgbClr val="FFFFFF"/>
                </a:solidFill>
                <a:latin typeface="Rockwell"/>
                <a:ea typeface="Rockwell"/>
                <a:cs typeface="Rockwell"/>
                <a:sym typeface="Rockwell"/>
              </a:defRPr>
            </a:lvl3pPr>
            <a:lvl4pPr indent="0" lvl="3" marL="0" marR="0" rtl="0" algn="ctr">
              <a:spcBef>
                <a:spcPts val="0"/>
              </a:spcBef>
              <a:buNone/>
              <a:defRPr b="1" i="0" sz="1400" u="none" cap="none" strike="noStrike">
                <a:solidFill>
                  <a:srgbClr val="FFFFFF"/>
                </a:solidFill>
                <a:latin typeface="Rockwell"/>
                <a:ea typeface="Rockwell"/>
                <a:cs typeface="Rockwell"/>
                <a:sym typeface="Rockwell"/>
              </a:defRPr>
            </a:lvl4pPr>
            <a:lvl5pPr indent="0" lvl="4" marL="0" marR="0" rtl="0" algn="ctr">
              <a:spcBef>
                <a:spcPts val="0"/>
              </a:spcBef>
              <a:buNone/>
              <a:defRPr b="1" i="0" sz="1400" u="none" cap="none" strike="noStrike">
                <a:solidFill>
                  <a:srgbClr val="FFFFFF"/>
                </a:solidFill>
                <a:latin typeface="Rockwell"/>
                <a:ea typeface="Rockwell"/>
                <a:cs typeface="Rockwell"/>
                <a:sym typeface="Rockwell"/>
              </a:defRPr>
            </a:lvl5pPr>
            <a:lvl6pPr indent="0" lvl="5" marL="0" marR="0" rtl="0" algn="ctr">
              <a:spcBef>
                <a:spcPts val="0"/>
              </a:spcBef>
              <a:buNone/>
              <a:defRPr b="1" i="0" sz="1400" u="none" cap="none" strike="noStrike">
                <a:solidFill>
                  <a:srgbClr val="FFFFFF"/>
                </a:solidFill>
                <a:latin typeface="Rockwell"/>
                <a:ea typeface="Rockwell"/>
                <a:cs typeface="Rockwell"/>
                <a:sym typeface="Rockwell"/>
              </a:defRPr>
            </a:lvl6pPr>
            <a:lvl7pPr indent="0" lvl="6" marL="0" marR="0" rtl="0" algn="ctr">
              <a:spcBef>
                <a:spcPts val="0"/>
              </a:spcBef>
              <a:buNone/>
              <a:defRPr b="1" i="0" sz="1400" u="none" cap="none" strike="noStrike">
                <a:solidFill>
                  <a:srgbClr val="FFFFFF"/>
                </a:solidFill>
                <a:latin typeface="Rockwell"/>
                <a:ea typeface="Rockwell"/>
                <a:cs typeface="Rockwell"/>
                <a:sym typeface="Rockwell"/>
              </a:defRPr>
            </a:lvl7pPr>
            <a:lvl8pPr indent="0" lvl="7" marL="0" marR="0" rtl="0" algn="ctr">
              <a:spcBef>
                <a:spcPts val="0"/>
              </a:spcBef>
              <a:buNone/>
              <a:defRPr b="1" i="0" sz="1400" u="none" cap="none" strike="noStrike">
                <a:solidFill>
                  <a:srgbClr val="FFFFFF"/>
                </a:solidFill>
                <a:latin typeface="Rockwell"/>
                <a:ea typeface="Rockwell"/>
                <a:cs typeface="Rockwell"/>
                <a:sym typeface="Rockwell"/>
              </a:defRPr>
            </a:lvl8pPr>
            <a:lvl9pPr indent="0" lvl="8" marL="0" marR="0" rtl="0" algn="ctr">
              <a:spcBef>
                <a:spcPts val="0"/>
              </a:spcBef>
              <a:buNone/>
              <a:defRPr b="1" i="0" sz="14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github.com/" TargetMode="External"/><Relationship Id="rId4" Type="http://schemas.openxmlformats.org/officeDocument/2006/relationships/hyperlink" Target="https://www.youtube.com/watch?v=1ZbHHLobt8A" TargetMode="External"/><Relationship Id="rId5" Type="http://schemas.openxmlformats.org/officeDocument/2006/relationships/hyperlink" Target="https://www.youtube.com/watch?v=N-wXTRpR03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
          <p:cNvSpPr txBox="1"/>
          <p:nvPr>
            <p:ph type="ctrTitle"/>
          </p:nvPr>
        </p:nvSpPr>
        <p:spPr>
          <a:xfrm>
            <a:off x="1051560" y="1432223"/>
            <a:ext cx="9966960" cy="3035808"/>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chemeClr val="dk1"/>
              </a:buClr>
              <a:buSzPts val="9600"/>
              <a:buFont typeface="Rockwell"/>
              <a:buNone/>
            </a:pPr>
            <a:r>
              <a:rPr lang="en-US">
                <a:solidFill>
                  <a:schemeClr val="dk1"/>
                </a:solidFill>
              </a:rPr>
              <a:t>INSTALLATIONS</a:t>
            </a:r>
            <a:endParaRPr>
              <a:solidFill>
                <a:schemeClr val="dk1"/>
              </a:solidFill>
            </a:endParaRPr>
          </a:p>
        </p:txBody>
      </p:sp>
      <p:sp>
        <p:nvSpPr>
          <p:cNvPr id="109" name="Google Shape;109;p1"/>
          <p:cNvSpPr txBox="1"/>
          <p:nvPr>
            <p:ph idx="1" type="subTitle"/>
          </p:nvPr>
        </p:nvSpPr>
        <p:spPr>
          <a:xfrm>
            <a:off x="1069848" y="4389120"/>
            <a:ext cx="7891272" cy="106984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870"/>
              <a:buNone/>
            </a:pPr>
            <a:r>
              <a:rPr lang="en-US"/>
              <a:t>For Software Engineering Lab</a:t>
            </a:r>
            <a:endParaRPr/>
          </a:p>
          <a:p>
            <a:pPr indent="0" lvl="0" marL="0" rtl="0" algn="l">
              <a:lnSpc>
                <a:spcPct val="90000"/>
              </a:lnSpc>
              <a:spcBef>
                <a:spcPts val="1200"/>
              </a:spcBef>
              <a:spcAft>
                <a:spcPts val="0"/>
              </a:spcAft>
              <a:buSzPts val="1870"/>
              <a:buNone/>
            </a:pPr>
            <a:r>
              <a:rPr lang="en-US"/>
              <a:t>OS- Windows 10 pro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0"/>
          <p:cNvSpPr txBox="1"/>
          <p:nvPr>
            <p:ph type="title"/>
          </p:nvPr>
        </p:nvSpPr>
        <p:spPr>
          <a:xfrm>
            <a:off x="1571348" y="126960"/>
            <a:ext cx="9853365" cy="62764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365F91"/>
              </a:buClr>
              <a:buSzPct val="100000"/>
              <a:buFont typeface="Cambria"/>
              <a:buNone/>
            </a:pPr>
            <a:r>
              <a:rPr b="1" lang="en-US" sz="1800">
                <a:solidFill>
                  <a:srgbClr val="365F91"/>
                </a:solidFill>
                <a:latin typeface="Cambria"/>
                <a:ea typeface="Cambria"/>
                <a:cs typeface="Cambria"/>
                <a:sym typeface="Cambria"/>
              </a:rPr>
              <a:t>INSTALLING GIT IN WINDOWS</a:t>
            </a:r>
            <a:br>
              <a:rPr b="1" lang="en-US" sz="1800">
                <a:solidFill>
                  <a:srgbClr val="365F91"/>
                </a:solidFill>
                <a:latin typeface="Cambria"/>
                <a:ea typeface="Cambria"/>
                <a:cs typeface="Cambria"/>
                <a:sym typeface="Cambria"/>
              </a:rPr>
            </a:br>
            <a:endParaRPr/>
          </a:p>
        </p:txBody>
      </p:sp>
      <p:sp>
        <p:nvSpPr>
          <p:cNvPr id="168" name="Google Shape;168;p10"/>
          <p:cNvSpPr txBox="1"/>
          <p:nvPr>
            <p:ph idx="1" type="body"/>
          </p:nvPr>
        </p:nvSpPr>
        <p:spPr>
          <a:xfrm>
            <a:off x="1677878" y="6049304"/>
            <a:ext cx="9853365" cy="62764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Char char="▪"/>
            </a:pPr>
            <a:r>
              <a:rPr lang="en-US"/>
              <a:t>In the start, you will now find the Git Bash after successful installation.</a:t>
            </a:r>
            <a:endParaRPr b="1"/>
          </a:p>
        </p:txBody>
      </p:sp>
      <p:pic>
        <p:nvPicPr>
          <p:cNvPr id="169" name="Google Shape;169;p10"/>
          <p:cNvPicPr preferRelativeResize="0"/>
          <p:nvPr/>
        </p:nvPicPr>
        <p:blipFill rotWithShape="1">
          <a:blip r:embed="rId3">
            <a:alphaModFix/>
          </a:blip>
          <a:srcRect b="678" l="257" r="30013" t="17664"/>
          <a:stretch/>
        </p:blipFill>
        <p:spPr>
          <a:xfrm>
            <a:off x="2001779" y="754602"/>
            <a:ext cx="8944388" cy="51579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1"/>
          <p:cNvSpPr txBox="1"/>
          <p:nvPr>
            <p:ph type="title"/>
          </p:nvPr>
        </p:nvSpPr>
        <p:spPr>
          <a:xfrm>
            <a:off x="1571348" y="399494"/>
            <a:ext cx="9853365" cy="35510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365F91"/>
              </a:buClr>
              <a:buSzPct val="100000"/>
              <a:buFont typeface="Cambria"/>
              <a:buNone/>
            </a:pPr>
            <a:r>
              <a:rPr b="1" lang="en-US" sz="1800">
                <a:solidFill>
                  <a:srgbClr val="365F91"/>
                </a:solidFill>
                <a:latin typeface="Cambria"/>
                <a:ea typeface="Cambria"/>
                <a:cs typeface="Cambria"/>
                <a:sym typeface="Cambria"/>
              </a:rPr>
              <a:t>INSTALLING GIT IN WINDOWS</a:t>
            </a:r>
            <a:br>
              <a:rPr b="1" lang="en-US" sz="1800">
                <a:solidFill>
                  <a:srgbClr val="365F91"/>
                </a:solidFill>
                <a:latin typeface="Cambria"/>
                <a:ea typeface="Cambria"/>
                <a:cs typeface="Cambria"/>
                <a:sym typeface="Cambria"/>
              </a:rPr>
            </a:br>
            <a:endParaRPr/>
          </a:p>
        </p:txBody>
      </p:sp>
      <p:sp>
        <p:nvSpPr>
          <p:cNvPr id="175" name="Google Shape;175;p11"/>
          <p:cNvSpPr txBox="1"/>
          <p:nvPr>
            <p:ph idx="1" type="body"/>
          </p:nvPr>
        </p:nvSpPr>
        <p:spPr>
          <a:xfrm>
            <a:off x="1677878" y="6049304"/>
            <a:ext cx="9853365" cy="62764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Char char="▪"/>
            </a:pPr>
            <a:r>
              <a:rPr lang="en-US"/>
              <a:t>Follow this command to know the version of Git.</a:t>
            </a:r>
            <a:endParaRPr b="1"/>
          </a:p>
        </p:txBody>
      </p:sp>
      <p:pic>
        <p:nvPicPr>
          <p:cNvPr id="176" name="Google Shape;176;p11"/>
          <p:cNvPicPr preferRelativeResize="0"/>
          <p:nvPr/>
        </p:nvPicPr>
        <p:blipFill rotWithShape="1">
          <a:blip r:embed="rId3">
            <a:alphaModFix/>
          </a:blip>
          <a:srcRect b="0" l="0" r="0" t="0"/>
          <a:stretch/>
        </p:blipFill>
        <p:spPr>
          <a:xfrm>
            <a:off x="1781175" y="952500"/>
            <a:ext cx="8629650" cy="4953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2"/>
          <p:cNvSpPr txBox="1"/>
          <p:nvPr>
            <p:ph type="title"/>
          </p:nvPr>
        </p:nvSpPr>
        <p:spPr>
          <a:xfrm>
            <a:off x="1571348" y="126960"/>
            <a:ext cx="9853365" cy="62764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365F91"/>
              </a:buClr>
              <a:buSzPct val="100000"/>
              <a:buFont typeface="Cambria"/>
              <a:buNone/>
            </a:pPr>
            <a:r>
              <a:rPr b="1" lang="en-US" sz="1800">
                <a:solidFill>
                  <a:srgbClr val="365F91"/>
                </a:solidFill>
                <a:latin typeface="Cambria"/>
                <a:ea typeface="Cambria"/>
                <a:cs typeface="Cambria"/>
                <a:sym typeface="Cambria"/>
              </a:rPr>
              <a:t>INSTALLING GIT IN WINDOWS</a:t>
            </a:r>
            <a:br>
              <a:rPr b="1" lang="en-US" sz="1800">
                <a:solidFill>
                  <a:srgbClr val="365F91"/>
                </a:solidFill>
                <a:latin typeface="Cambria"/>
                <a:ea typeface="Cambria"/>
                <a:cs typeface="Cambria"/>
                <a:sym typeface="Cambria"/>
              </a:rPr>
            </a:br>
            <a:endParaRPr/>
          </a:p>
        </p:txBody>
      </p:sp>
      <p:sp>
        <p:nvSpPr>
          <p:cNvPr id="182" name="Google Shape;182;p12"/>
          <p:cNvSpPr txBox="1"/>
          <p:nvPr>
            <p:ph idx="1" type="body"/>
          </p:nvPr>
        </p:nvSpPr>
        <p:spPr>
          <a:xfrm>
            <a:off x="1124585" y="5143500"/>
            <a:ext cx="9853295" cy="1353185"/>
          </a:xfrm>
          <a:prstGeom prst="rect">
            <a:avLst/>
          </a:prstGeom>
          <a:noFill/>
          <a:ln>
            <a:noFill/>
          </a:ln>
        </p:spPr>
        <p:txBody>
          <a:bodyPr anchorCtr="0" anchor="t" bIns="45700" lIns="91425" spcFirstLastPara="1" rIns="91425" wrap="square" tIns="45700">
            <a:normAutofit fontScale="80000"/>
          </a:bodyPr>
          <a:lstStyle/>
          <a:p>
            <a:pPr indent="-182880" lvl="0" marL="182880" rtl="0" algn="l">
              <a:lnSpc>
                <a:spcPct val="115000"/>
              </a:lnSpc>
              <a:spcBef>
                <a:spcPts val="0"/>
              </a:spcBef>
              <a:spcAft>
                <a:spcPts val="0"/>
              </a:spcAft>
              <a:buSzPct val="85000"/>
              <a:buChar char="▪"/>
            </a:pPr>
            <a:r>
              <a:rPr lang="en-US" sz="1800">
                <a:latin typeface="Calibri"/>
                <a:ea typeface="Calibri"/>
                <a:cs typeface="Calibri"/>
                <a:sym typeface="Calibri"/>
              </a:rPr>
              <a:t>WE CAN CONFIGURE OUR NAME AND EMAIL IN GIT,</a:t>
            </a:r>
            <a:endParaRPr sz="1800">
              <a:latin typeface="Calibri"/>
              <a:ea typeface="Calibri"/>
              <a:cs typeface="Calibri"/>
              <a:sym typeface="Calibri"/>
            </a:endParaRPr>
          </a:p>
          <a:p>
            <a:pPr indent="-182880" lvl="0" marL="182880" rtl="0" algn="l">
              <a:lnSpc>
                <a:spcPct val="115000"/>
              </a:lnSpc>
              <a:spcBef>
                <a:spcPts val="2200"/>
              </a:spcBef>
              <a:spcAft>
                <a:spcPts val="0"/>
              </a:spcAft>
              <a:buSzPct val="85000"/>
              <a:buChar char="▪"/>
            </a:pPr>
            <a:r>
              <a:rPr lang="en-US" sz="1800">
                <a:latin typeface="Calibri"/>
                <a:ea typeface="Calibri"/>
                <a:cs typeface="Calibri"/>
                <a:sym typeface="Calibri"/>
              </a:rPr>
              <a:t>In personal computer it is not required to configure but in corporate company we have to configure user information in GIT as we will have random value in the user name as GIT will be installed in several machines and it will be using the machine ID, we will not be able to understand who has performed changes with random id, so better configure.</a:t>
            </a:r>
            <a:endParaRPr sz="1800">
              <a:latin typeface="Calibri"/>
              <a:ea typeface="Calibri"/>
              <a:cs typeface="Calibri"/>
              <a:sym typeface="Calibri"/>
            </a:endParaRPr>
          </a:p>
        </p:txBody>
      </p:sp>
      <p:pic>
        <p:nvPicPr>
          <p:cNvPr id="183" name="Google Shape;183;p12"/>
          <p:cNvPicPr preferRelativeResize="0"/>
          <p:nvPr/>
        </p:nvPicPr>
        <p:blipFill rotWithShape="1">
          <a:blip r:embed="rId3">
            <a:alphaModFix/>
          </a:blip>
          <a:srcRect b="0" l="0" r="0" t="0"/>
          <a:stretch/>
        </p:blipFill>
        <p:spPr>
          <a:xfrm>
            <a:off x="1124585" y="262255"/>
            <a:ext cx="8667750" cy="4752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3"/>
          <p:cNvSpPr txBox="1"/>
          <p:nvPr>
            <p:ph type="title"/>
          </p:nvPr>
        </p:nvSpPr>
        <p:spPr>
          <a:xfrm>
            <a:off x="1571348" y="126960"/>
            <a:ext cx="9853365" cy="62764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365F91"/>
              </a:buClr>
              <a:buSzPct val="100000"/>
              <a:buFont typeface="Cambria"/>
              <a:buNone/>
            </a:pPr>
            <a:r>
              <a:rPr b="1" lang="en-US" sz="1800">
                <a:solidFill>
                  <a:srgbClr val="365F91"/>
                </a:solidFill>
                <a:latin typeface="Cambria"/>
                <a:ea typeface="Cambria"/>
                <a:cs typeface="Cambria"/>
                <a:sym typeface="Cambria"/>
              </a:rPr>
              <a:t>INSTALLING GIT IN WINDOWS</a:t>
            </a:r>
            <a:br>
              <a:rPr b="1" lang="en-US" sz="1800">
                <a:solidFill>
                  <a:srgbClr val="365F91"/>
                </a:solidFill>
                <a:latin typeface="Cambria"/>
                <a:ea typeface="Cambria"/>
                <a:cs typeface="Cambria"/>
                <a:sym typeface="Cambria"/>
              </a:rPr>
            </a:br>
            <a:endParaRPr/>
          </a:p>
        </p:txBody>
      </p:sp>
      <p:sp>
        <p:nvSpPr>
          <p:cNvPr id="189" name="Google Shape;189;p13"/>
          <p:cNvSpPr txBox="1"/>
          <p:nvPr>
            <p:ph idx="1" type="body"/>
          </p:nvPr>
        </p:nvSpPr>
        <p:spPr>
          <a:xfrm>
            <a:off x="1677878" y="6169980"/>
            <a:ext cx="9853365" cy="506965"/>
          </a:xfrm>
          <a:prstGeom prst="rect">
            <a:avLst/>
          </a:prstGeom>
          <a:noFill/>
          <a:ln>
            <a:noFill/>
          </a:ln>
        </p:spPr>
        <p:txBody>
          <a:bodyPr anchorCtr="0" anchor="t" bIns="45700" lIns="91425" spcFirstLastPara="1" rIns="91425" wrap="square" tIns="45700">
            <a:normAutofit/>
          </a:bodyPr>
          <a:lstStyle/>
          <a:p>
            <a:pPr indent="-182880" lvl="0" marL="182880" rtl="0" algn="l">
              <a:lnSpc>
                <a:spcPct val="115000"/>
              </a:lnSpc>
              <a:spcBef>
                <a:spcPts val="0"/>
              </a:spcBef>
              <a:spcAft>
                <a:spcPts val="0"/>
              </a:spcAft>
              <a:buSzPts val="1530"/>
              <a:buChar char="▪"/>
            </a:pPr>
            <a:r>
              <a:rPr lang="en-US" sz="1800">
                <a:latin typeface="Calibri"/>
                <a:ea typeface="Calibri"/>
                <a:cs typeface="Calibri"/>
                <a:sym typeface="Calibri"/>
              </a:rPr>
              <a:t>If we want to know the various commands in GIT, type git help</a:t>
            </a:r>
            <a:endParaRPr sz="1800">
              <a:latin typeface="Calibri"/>
              <a:ea typeface="Calibri"/>
              <a:cs typeface="Calibri"/>
              <a:sym typeface="Calibri"/>
            </a:endParaRPr>
          </a:p>
        </p:txBody>
      </p:sp>
      <p:pic>
        <p:nvPicPr>
          <p:cNvPr id="190" name="Google Shape;190;p13"/>
          <p:cNvPicPr preferRelativeResize="0"/>
          <p:nvPr/>
        </p:nvPicPr>
        <p:blipFill rotWithShape="1">
          <a:blip r:embed="rId3">
            <a:alphaModFix/>
          </a:blip>
          <a:srcRect b="0" l="0" r="0" t="0"/>
          <a:stretch/>
        </p:blipFill>
        <p:spPr>
          <a:xfrm>
            <a:off x="1677670" y="357505"/>
            <a:ext cx="8648700" cy="5048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4"/>
          <p:cNvSpPr txBox="1"/>
          <p:nvPr>
            <p:ph type="title"/>
          </p:nvPr>
        </p:nvSpPr>
        <p:spPr>
          <a:xfrm>
            <a:off x="1571348" y="126960"/>
            <a:ext cx="9853365" cy="62764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365F91"/>
              </a:buClr>
              <a:buSzPct val="100000"/>
              <a:buFont typeface="Cambria"/>
              <a:buNone/>
            </a:pPr>
            <a:r>
              <a:rPr b="1" lang="en-US" sz="1800">
                <a:solidFill>
                  <a:srgbClr val="365F91"/>
                </a:solidFill>
                <a:latin typeface="Cambria"/>
                <a:ea typeface="Cambria"/>
                <a:cs typeface="Cambria"/>
                <a:sym typeface="Cambria"/>
              </a:rPr>
              <a:t>INSTALLING GIT IN WINDOWS</a:t>
            </a:r>
            <a:br>
              <a:rPr b="1" lang="en-US" sz="1800">
                <a:solidFill>
                  <a:srgbClr val="365F91"/>
                </a:solidFill>
                <a:latin typeface="Cambria"/>
                <a:ea typeface="Cambria"/>
                <a:cs typeface="Cambria"/>
                <a:sym typeface="Cambria"/>
              </a:rPr>
            </a:br>
            <a:endParaRPr/>
          </a:p>
        </p:txBody>
      </p:sp>
      <p:sp>
        <p:nvSpPr>
          <p:cNvPr id="196" name="Google Shape;196;p14"/>
          <p:cNvSpPr txBox="1"/>
          <p:nvPr>
            <p:ph idx="1" type="body"/>
          </p:nvPr>
        </p:nvSpPr>
        <p:spPr>
          <a:xfrm>
            <a:off x="1677878" y="6169980"/>
            <a:ext cx="9853365" cy="506965"/>
          </a:xfrm>
          <a:prstGeom prst="rect">
            <a:avLst/>
          </a:prstGeom>
          <a:noFill/>
          <a:ln>
            <a:noFill/>
          </a:ln>
        </p:spPr>
        <p:txBody>
          <a:bodyPr anchorCtr="0" anchor="t" bIns="45700" lIns="91425" spcFirstLastPara="1" rIns="91425" wrap="square" tIns="45700">
            <a:normAutofit/>
          </a:bodyPr>
          <a:lstStyle/>
          <a:p>
            <a:pPr indent="-182880" lvl="0" marL="182880" rtl="0" algn="l">
              <a:lnSpc>
                <a:spcPct val="115000"/>
              </a:lnSpc>
              <a:spcBef>
                <a:spcPts val="0"/>
              </a:spcBef>
              <a:spcAft>
                <a:spcPts val="0"/>
              </a:spcAft>
              <a:buSzPts val="1530"/>
              <a:buChar char="▪"/>
            </a:pPr>
            <a:r>
              <a:rPr lang="en-US" sz="1800">
                <a:latin typeface="Calibri"/>
                <a:ea typeface="Calibri"/>
                <a:cs typeface="Calibri"/>
                <a:sym typeface="Calibri"/>
              </a:rPr>
              <a:t>To know in detail about any command type git help command_name e.g. git help add</a:t>
            </a:r>
            <a:endParaRPr sz="1800">
              <a:latin typeface="Calibri"/>
              <a:ea typeface="Calibri"/>
              <a:cs typeface="Calibri"/>
              <a:sym typeface="Calibri"/>
            </a:endParaRPr>
          </a:p>
        </p:txBody>
      </p:sp>
      <p:pic>
        <p:nvPicPr>
          <p:cNvPr id="197" name="Google Shape;197;p14"/>
          <p:cNvPicPr preferRelativeResize="0"/>
          <p:nvPr/>
        </p:nvPicPr>
        <p:blipFill rotWithShape="1">
          <a:blip r:embed="rId3">
            <a:alphaModFix/>
          </a:blip>
          <a:srcRect b="4891" l="0" r="0" t="0"/>
          <a:stretch/>
        </p:blipFill>
        <p:spPr>
          <a:xfrm>
            <a:off x="1677878" y="754602"/>
            <a:ext cx="9746835" cy="500700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5"/>
          <p:cNvSpPr txBox="1"/>
          <p:nvPr>
            <p:ph type="ctrTitle"/>
          </p:nvPr>
        </p:nvSpPr>
        <p:spPr>
          <a:xfrm>
            <a:off x="1051560" y="1432223"/>
            <a:ext cx="9966960" cy="3035808"/>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SzPts val="9600"/>
              <a:buFont typeface="Rockwell"/>
              <a:buNone/>
            </a:pPr>
            <a:r>
              <a:rPr lang="en-US"/>
              <a:t>MAVEN INSTALLATION</a:t>
            </a:r>
            <a:endParaRPr/>
          </a:p>
        </p:txBody>
      </p:sp>
      <p:sp>
        <p:nvSpPr>
          <p:cNvPr id="203" name="Google Shape;203;p15"/>
          <p:cNvSpPr txBox="1"/>
          <p:nvPr>
            <p:ph idx="1" type="subTitle"/>
          </p:nvPr>
        </p:nvSpPr>
        <p:spPr>
          <a:xfrm>
            <a:off x="1069848" y="4389120"/>
            <a:ext cx="7891272" cy="106984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870"/>
              <a:buNone/>
            </a:pPr>
            <a:r>
              <a:rPr lang="en-US"/>
              <a:t> Installation and Path Setting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6"/>
          <p:cNvSpPr txBox="1"/>
          <p:nvPr>
            <p:ph type="title"/>
          </p:nvPr>
        </p:nvSpPr>
        <p:spPr>
          <a:xfrm>
            <a:off x="1981200" y="274638"/>
            <a:ext cx="8229600" cy="41805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Rockwell"/>
              <a:buNone/>
            </a:pPr>
            <a:r>
              <a:rPr lang="en-US"/>
              <a:t>MAVEN INSTALLATION</a:t>
            </a:r>
            <a:endParaRPr/>
          </a:p>
        </p:txBody>
      </p:sp>
      <p:sp>
        <p:nvSpPr>
          <p:cNvPr id="209" name="Google Shape;209;p16"/>
          <p:cNvSpPr txBox="1"/>
          <p:nvPr>
            <p:ph idx="1" type="body"/>
          </p:nvPr>
        </p:nvSpPr>
        <p:spPr>
          <a:xfrm>
            <a:off x="1919536" y="836714"/>
            <a:ext cx="8229600" cy="144015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a:t>Step 1: check whether maven is present in your system or not</a:t>
            </a:r>
            <a:endParaRPr/>
          </a:p>
          <a:p>
            <a:pPr indent="0" lvl="0" marL="0" rtl="0" algn="l">
              <a:lnSpc>
                <a:spcPct val="90000"/>
              </a:lnSpc>
              <a:spcBef>
                <a:spcPts val="495"/>
              </a:spcBef>
              <a:spcAft>
                <a:spcPts val="0"/>
              </a:spcAft>
              <a:buClr>
                <a:schemeClr val="dk1"/>
              </a:buClr>
              <a:buSzPts val="2000"/>
              <a:buNone/>
            </a:pPr>
            <a:r>
              <a:rPr lang="en-US"/>
              <a:t>Step 2: go to Google type download maven and click on download Apache maven </a:t>
            </a:r>
            <a:endParaRPr/>
          </a:p>
        </p:txBody>
      </p:sp>
      <p:pic>
        <p:nvPicPr>
          <p:cNvPr id="210" name="Google Shape;210;p16"/>
          <p:cNvPicPr preferRelativeResize="0"/>
          <p:nvPr/>
        </p:nvPicPr>
        <p:blipFill rotWithShape="1">
          <a:blip r:embed="rId3">
            <a:alphaModFix/>
          </a:blip>
          <a:srcRect b="0" l="0" r="0" t="0"/>
          <a:stretch/>
        </p:blipFill>
        <p:spPr>
          <a:xfrm>
            <a:off x="1524000" y="2247900"/>
            <a:ext cx="9144000" cy="4610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7"/>
          <p:cNvSpPr txBox="1"/>
          <p:nvPr/>
        </p:nvSpPr>
        <p:spPr>
          <a:xfrm>
            <a:off x="1991544" y="5805264"/>
            <a:ext cx="813690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chemeClr val="dk1"/>
                </a:solidFill>
                <a:latin typeface="Calibri"/>
                <a:ea typeface="Calibri"/>
                <a:cs typeface="Calibri"/>
                <a:sym typeface="Calibri"/>
              </a:rPr>
              <a:t>Step 3: click on apache-maven-3.3.9-bin zip</a:t>
            </a:r>
            <a:endParaRPr sz="2800">
              <a:solidFill>
                <a:schemeClr val="dk1"/>
              </a:solidFill>
              <a:latin typeface="Calibri"/>
              <a:ea typeface="Calibri"/>
              <a:cs typeface="Calibri"/>
              <a:sym typeface="Calibri"/>
            </a:endParaRPr>
          </a:p>
        </p:txBody>
      </p:sp>
      <p:pic>
        <p:nvPicPr>
          <p:cNvPr id="216" name="Google Shape;216;p17"/>
          <p:cNvPicPr preferRelativeResize="0"/>
          <p:nvPr>
            <p:ph idx="1" type="body"/>
          </p:nvPr>
        </p:nvPicPr>
        <p:blipFill rotWithShape="1">
          <a:blip r:embed="rId3">
            <a:alphaModFix/>
          </a:blip>
          <a:srcRect b="0" l="0" r="0" t="0"/>
          <a:stretch/>
        </p:blipFill>
        <p:spPr>
          <a:xfrm>
            <a:off x="1775561" y="260675"/>
            <a:ext cx="8568900" cy="5544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8"/>
          <p:cNvSpPr txBox="1"/>
          <p:nvPr>
            <p:ph type="title"/>
          </p:nvPr>
        </p:nvSpPr>
        <p:spPr>
          <a:xfrm>
            <a:off x="1981200" y="299393"/>
            <a:ext cx="8229600" cy="53549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200"/>
              <a:buFont typeface="Rockwell"/>
              <a:buNone/>
            </a:pPr>
            <a:r>
              <a:rPr lang="en-US" sz="3200"/>
              <a:t>STEP 4: EXTRACT ZIP FILE</a:t>
            </a:r>
            <a:endParaRPr sz="3200"/>
          </a:p>
        </p:txBody>
      </p:sp>
      <p:pic>
        <p:nvPicPr>
          <p:cNvPr id="222" name="Google Shape;222;p18"/>
          <p:cNvPicPr preferRelativeResize="0"/>
          <p:nvPr>
            <p:ph idx="1" type="body"/>
          </p:nvPr>
        </p:nvPicPr>
        <p:blipFill rotWithShape="1">
          <a:blip r:embed="rId3">
            <a:alphaModFix/>
          </a:blip>
          <a:srcRect b="5252" l="0" r="0" t="0"/>
          <a:stretch/>
        </p:blipFill>
        <p:spPr>
          <a:xfrm>
            <a:off x="1847528" y="836712"/>
            <a:ext cx="8424936" cy="525337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9"/>
          <p:cNvSpPr txBox="1"/>
          <p:nvPr>
            <p:ph type="title"/>
          </p:nvPr>
        </p:nvSpPr>
        <p:spPr>
          <a:xfrm>
            <a:off x="1981200" y="274638"/>
            <a:ext cx="8229600" cy="41805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Rockwell"/>
              <a:buNone/>
            </a:pPr>
            <a:r>
              <a:rPr lang="en-US" sz="3200"/>
              <a:t>STEP 5: SET ENVIRONMENT VARIABLES</a:t>
            </a:r>
            <a:endParaRPr sz="3200"/>
          </a:p>
        </p:txBody>
      </p:sp>
      <p:pic>
        <p:nvPicPr>
          <p:cNvPr id="228" name="Google Shape;228;p19"/>
          <p:cNvPicPr preferRelativeResize="0"/>
          <p:nvPr>
            <p:ph idx="1" type="body"/>
          </p:nvPr>
        </p:nvPicPr>
        <p:blipFill rotWithShape="1">
          <a:blip r:embed="rId3">
            <a:alphaModFix/>
          </a:blip>
          <a:srcRect b="0" l="0" r="0" t="0"/>
          <a:stretch/>
        </p:blipFill>
        <p:spPr>
          <a:xfrm>
            <a:off x="2063552" y="908720"/>
            <a:ext cx="5184576" cy="3888432"/>
          </a:xfrm>
          <a:prstGeom prst="rect">
            <a:avLst/>
          </a:prstGeom>
          <a:noFill/>
          <a:ln>
            <a:noFill/>
          </a:ln>
        </p:spPr>
      </p:pic>
      <p:pic>
        <p:nvPicPr>
          <p:cNvPr id="229" name="Google Shape;229;p19"/>
          <p:cNvPicPr preferRelativeResize="0"/>
          <p:nvPr/>
        </p:nvPicPr>
        <p:blipFill rotWithShape="1">
          <a:blip r:embed="rId4">
            <a:alphaModFix/>
          </a:blip>
          <a:srcRect b="0" l="0" r="0" t="0"/>
          <a:stretch/>
        </p:blipFill>
        <p:spPr>
          <a:xfrm>
            <a:off x="6648450" y="2152650"/>
            <a:ext cx="4019550" cy="4705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
          <p:cNvSpPr txBox="1"/>
          <p:nvPr>
            <p:ph type="title"/>
          </p:nvPr>
        </p:nvSpPr>
        <p:spPr>
          <a:xfrm>
            <a:off x="349038" y="181053"/>
            <a:ext cx="9853365" cy="145180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65F91"/>
              </a:buClr>
              <a:buSzPts val="1800"/>
              <a:buFont typeface="Cambria"/>
              <a:buNone/>
            </a:pPr>
            <a:r>
              <a:rPr b="1" lang="en-US" sz="1800">
                <a:solidFill>
                  <a:srgbClr val="365F91"/>
                </a:solidFill>
                <a:latin typeface="Cambria"/>
                <a:ea typeface="Cambria"/>
                <a:cs typeface="Cambria"/>
                <a:sym typeface="Cambria"/>
              </a:rPr>
              <a:t>REQUIRED SOFTWARE'S</a:t>
            </a:r>
            <a:br>
              <a:rPr b="1" lang="en-US" sz="1800">
                <a:solidFill>
                  <a:srgbClr val="365F91"/>
                </a:solidFill>
                <a:latin typeface="Cambria"/>
                <a:ea typeface="Cambria"/>
                <a:cs typeface="Cambria"/>
                <a:sym typeface="Cambria"/>
              </a:rPr>
            </a:br>
            <a:endParaRPr/>
          </a:p>
        </p:txBody>
      </p:sp>
      <p:sp>
        <p:nvSpPr>
          <p:cNvPr id="115" name="Google Shape;115;p2"/>
          <p:cNvSpPr txBox="1"/>
          <p:nvPr>
            <p:ph idx="1" type="body"/>
          </p:nvPr>
        </p:nvSpPr>
        <p:spPr>
          <a:xfrm>
            <a:off x="1677878" y="754603"/>
            <a:ext cx="9853365" cy="5922344"/>
          </a:xfrm>
          <a:prstGeom prst="rect">
            <a:avLst/>
          </a:prstGeom>
          <a:noFill/>
          <a:ln>
            <a:noFill/>
          </a:ln>
        </p:spPr>
        <p:txBody>
          <a:bodyPr anchorCtr="0" anchor="t" bIns="45700" lIns="91425" spcFirstLastPara="1" rIns="91425" wrap="square" tIns="45700">
            <a:normAutofit lnSpcReduction="10000"/>
          </a:bodyPr>
          <a:lstStyle/>
          <a:p>
            <a:pPr indent="-182880" lvl="0" marL="182880" rtl="0" algn="l">
              <a:lnSpc>
                <a:spcPct val="200000"/>
              </a:lnSpc>
              <a:spcBef>
                <a:spcPts val="0"/>
              </a:spcBef>
              <a:spcAft>
                <a:spcPts val="0"/>
              </a:spcAft>
              <a:buSzPts val="1700"/>
              <a:buChar char="▪"/>
            </a:pPr>
            <a:r>
              <a:rPr lang="en-US">
                <a:solidFill>
                  <a:schemeClr val="dk1"/>
                </a:solidFill>
              </a:rPr>
              <a:t>1. Install Git Bash for Windows</a:t>
            </a:r>
            <a:endParaRPr>
              <a:solidFill>
                <a:schemeClr val="dk1"/>
              </a:solidFill>
            </a:endParaRPr>
          </a:p>
          <a:p>
            <a:pPr indent="-182880" lvl="0" marL="182880" rtl="0" algn="l">
              <a:lnSpc>
                <a:spcPct val="200000"/>
              </a:lnSpc>
              <a:spcBef>
                <a:spcPts val="1200"/>
              </a:spcBef>
              <a:spcAft>
                <a:spcPts val="0"/>
              </a:spcAft>
              <a:buSzPts val="1700"/>
              <a:buChar char="▪"/>
            </a:pPr>
            <a:r>
              <a:rPr lang="en-US">
                <a:solidFill>
                  <a:schemeClr val="dk1"/>
                </a:solidFill>
              </a:rPr>
              <a:t>2. Create an account on GitHub</a:t>
            </a:r>
            <a:endParaRPr>
              <a:solidFill>
                <a:schemeClr val="dk1"/>
              </a:solidFill>
            </a:endParaRPr>
          </a:p>
          <a:p>
            <a:pPr indent="0" lvl="0" marL="0" rtl="0" algn="l">
              <a:lnSpc>
                <a:spcPct val="200000"/>
              </a:lnSpc>
              <a:spcBef>
                <a:spcPts val="1200"/>
              </a:spcBef>
              <a:spcAft>
                <a:spcPts val="0"/>
              </a:spcAft>
              <a:buSzPts val="1700"/>
              <a:buNone/>
            </a:pPr>
            <a:r>
              <a:rPr lang="en-US" u="sng">
                <a:solidFill>
                  <a:schemeClr val="hlink"/>
                </a:solidFill>
                <a:hlinkClick r:id="rId3"/>
              </a:rPr>
              <a:t>https://github.com/</a:t>
            </a:r>
            <a:endParaRPr/>
          </a:p>
          <a:p>
            <a:pPr indent="-182880" lvl="0" marL="182880" rtl="0" algn="l">
              <a:lnSpc>
                <a:spcPct val="200000"/>
              </a:lnSpc>
              <a:spcBef>
                <a:spcPts val="1200"/>
              </a:spcBef>
              <a:spcAft>
                <a:spcPts val="0"/>
              </a:spcAft>
              <a:buSzPts val="1700"/>
              <a:buChar char="▪"/>
            </a:pPr>
            <a:r>
              <a:rPr lang="en-US">
                <a:solidFill>
                  <a:schemeClr val="dk1"/>
                </a:solidFill>
              </a:rPr>
              <a:t>3. Install JDK 11 and set Environmental variables (YouTube link attached)</a:t>
            </a:r>
            <a:endParaRPr>
              <a:solidFill>
                <a:schemeClr val="dk1"/>
              </a:solidFill>
            </a:endParaRPr>
          </a:p>
          <a:p>
            <a:pPr indent="0" lvl="0" marL="0" rtl="0" algn="l">
              <a:lnSpc>
                <a:spcPct val="200000"/>
              </a:lnSpc>
              <a:spcBef>
                <a:spcPts val="1200"/>
              </a:spcBef>
              <a:spcAft>
                <a:spcPts val="0"/>
              </a:spcAft>
              <a:buSzPts val="1700"/>
              <a:buNone/>
            </a:pPr>
            <a:r>
              <a:rPr lang="en-US" u="sng">
                <a:solidFill>
                  <a:schemeClr val="dk1"/>
                </a:solidFill>
                <a:hlinkClick r:id="rId4">
                  <a:extLst>
                    <a:ext uri="{A12FA001-AC4F-418D-AE19-62706E023703}">
                      <ahyp:hlinkClr val="tx"/>
                    </a:ext>
                  </a:extLst>
                </a:hlinkClick>
              </a:rPr>
              <a:t>https://www.youtube.com/watch?v=1ZbHHLobt8A</a:t>
            </a:r>
            <a:endParaRPr>
              <a:solidFill>
                <a:schemeClr val="dk1"/>
              </a:solidFill>
            </a:endParaRPr>
          </a:p>
          <a:p>
            <a:pPr indent="-182880" lvl="0" marL="182880" rtl="0" algn="l">
              <a:lnSpc>
                <a:spcPct val="200000"/>
              </a:lnSpc>
              <a:spcBef>
                <a:spcPts val="1200"/>
              </a:spcBef>
              <a:spcAft>
                <a:spcPts val="0"/>
              </a:spcAft>
              <a:buSzPts val="1700"/>
              <a:buChar char="▪"/>
            </a:pPr>
            <a:r>
              <a:rPr lang="en-US">
                <a:solidFill>
                  <a:schemeClr val="dk1"/>
                </a:solidFill>
              </a:rPr>
              <a:t>4. Install Maven and set Environmental variables</a:t>
            </a:r>
            <a:endParaRPr>
              <a:solidFill>
                <a:schemeClr val="dk1"/>
              </a:solidFill>
            </a:endParaRPr>
          </a:p>
          <a:p>
            <a:pPr indent="-182880" lvl="0" marL="182880" rtl="0" algn="l">
              <a:lnSpc>
                <a:spcPct val="200000"/>
              </a:lnSpc>
              <a:spcBef>
                <a:spcPts val="1200"/>
              </a:spcBef>
              <a:spcAft>
                <a:spcPts val="0"/>
              </a:spcAft>
              <a:buSzPts val="1700"/>
              <a:buChar char="▪"/>
            </a:pPr>
            <a:r>
              <a:rPr lang="en-US">
                <a:solidFill>
                  <a:schemeClr val="dk1"/>
                </a:solidFill>
              </a:rPr>
              <a:t>5. Install Eclipse IDE (YouTube link shared)</a:t>
            </a:r>
            <a:endParaRPr>
              <a:solidFill>
                <a:schemeClr val="dk1"/>
              </a:solidFill>
            </a:endParaRPr>
          </a:p>
          <a:p>
            <a:pPr indent="0" lvl="0" marL="0" rtl="0" algn="l">
              <a:lnSpc>
                <a:spcPct val="200000"/>
              </a:lnSpc>
              <a:spcBef>
                <a:spcPts val="1200"/>
              </a:spcBef>
              <a:spcAft>
                <a:spcPts val="0"/>
              </a:spcAft>
              <a:buSzPts val="1700"/>
              <a:buNone/>
            </a:pPr>
            <a:r>
              <a:rPr lang="en-US" u="sng">
                <a:solidFill>
                  <a:schemeClr val="dk1"/>
                </a:solidFill>
                <a:hlinkClick r:id="rId5">
                  <a:extLst>
                    <a:ext uri="{A12FA001-AC4F-418D-AE19-62706E023703}">
                      <ahyp:hlinkClr val="tx"/>
                    </a:ext>
                  </a:extLst>
                </a:hlinkClick>
              </a:rPr>
              <a:t>https://www.youtube.com/watch?v=N-wXTRpR03U</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0"/>
          <p:cNvSpPr txBox="1"/>
          <p:nvPr>
            <p:ph type="title"/>
          </p:nvPr>
        </p:nvSpPr>
        <p:spPr>
          <a:xfrm>
            <a:off x="1981200" y="274638"/>
            <a:ext cx="8229600" cy="41805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Rockwell"/>
              <a:buNone/>
            </a:pPr>
            <a:r>
              <a:rPr lang="en-US"/>
              <a:t>EDIT PATH</a:t>
            </a:r>
            <a:endParaRPr/>
          </a:p>
        </p:txBody>
      </p:sp>
      <p:pic>
        <p:nvPicPr>
          <p:cNvPr id="235" name="Google Shape;235;p20"/>
          <p:cNvPicPr preferRelativeResize="0"/>
          <p:nvPr>
            <p:ph idx="1" type="body"/>
          </p:nvPr>
        </p:nvPicPr>
        <p:blipFill rotWithShape="1">
          <a:blip r:embed="rId3">
            <a:alphaModFix/>
          </a:blip>
          <a:srcRect b="0" l="0" r="0" t="0"/>
          <a:stretch/>
        </p:blipFill>
        <p:spPr>
          <a:xfrm>
            <a:off x="2495600" y="1052736"/>
            <a:ext cx="6984776" cy="547260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1"/>
          <p:cNvSpPr txBox="1"/>
          <p:nvPr>
            <p:ph idx="1" type="body"/>
          </p:nvPr>
        </p:nvSpPr>
        <p:spPr>
          <a:xfrm>
            <a:off x="1069848" y="2121408"/>
            <a:ext cx="10058400" cy="4050792"/>
          </a:xfrm>
          <a:prstGeom prst="rect">
            <a:avLst/>
          </a:prstGeom>
          <a:noFill/>
          <a:ln>
            <a:noFill/>
          </a:ln>
        </p:spPr>
        <p:txBody>
          <a:bodyPr anchorCtr="0" anchor="t" bIns="45700" lIns="91425" spcFirstLastPara="1" rIns="91425" wrap="square" tIns="45700">
            <a:normAutofit/>
          </a:bodyPr>
          <a:lstStyle/>
          <a:p>
            <a:pPr indent="-74929" lvl="0" marL="182880" rtl="0" algn="l">
              <a:lnSpc>
                <a:spcPct val="90000"/>
              </a:lnSpc>
              <a:spcBef>
                <a:spcPts val="0"/>
              </a:spcBef>
              <a:spcAft>
                <a:spcPts val="0"/>
              </a:spcAft>
              <a:buSzPts val="1700"/>
              <a:buNone/>
            </a:pPr>
            <a:r>
              <a:t/>
            </a:r>
            <a:endParaRPr/>
          </a:p>
        </p:txBody>
      </p:sp>
      <p:pic>
        <p:nvPicPr>
          <p:cNvPr id="241" name="Google Shape;241;p21"/>
          <p:cNvPicPr preferRelativeResize="0"/>
          <p:nvPr/>
        </p:nvPicPr>
        <p:blipFill rotWithShape="1">
          <a:blip r:embed="rId3">
            <a:alphaModFix/>
          </a:blip>
          <a:srcRect b="17074" l="3572" r="14897" t="6373"/>
          <a:stretch/>
        </p:blipFill>
        <p:spPr>
          <a:xfrm>
            <a:off x="532660" y="596544"/>
            <a:ext cx="10589492" cy="572028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2"/>
          <p:cNvSpPr txBox="1"/>
          <p:nvPr>
            <p:ph type="ctrTitle"/>
          </p:nvPr>
        </p:nvSpPr>
        <p:spPr>
          <a:xfrm>
            <a:off x="1051560" y="1432223"/>
            <a:ext cx="9966960" cy="3035808"/>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SzPts val="9600"/>
              <a:buFont typeface="Rockwell"/>
              <a:buNone/>
            </a:pPr>
            <a:r>
              <a:rPr lang="en-US"/>
              <a:t>ECLIPSE UPDATES INSTALLATION</a:t>
            </a:r>
            <a:endParaRPr/>
          </a:p>
        </p:txBody>
      </p:sp>
      <p:sp>
        <p:nvSpPr>
          <p:cNvPr id="247" name="Google Shape;247;p22"/>
          <p:cNvSpPr txBox="1"/>
          <p:nvPr>
            <p:ph idx="1" type="subTitle"/>
          </p:nvPr>
        </p:nvSpPr>
        <p:spPr>
          <a:xfrm>
            <a:off x="1069848" y="4389120"/>
            <a:ext cx="7891272" cy="106984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870"/>
              <a:buNone/>
            </a:pPr>
            <a:r>
              <a:rPr lang="en-US"/>
              <a:t>Before configuring Tomcat to Eclipse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3"/>
          <p:cNvSpPr txBox="1"/>
          <p:nvPr>
            <p:ph type="ctrTitle"/>
          </p:nvPr>
        </p:nvSpPr>
        <p:spPr>
          <a:xfrm>
            <a:off x="1051560" y="1432223"/>
            <a:ext cx="9966960" cy="3035808"/>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SzPts val="9600"/>
              <a:buFont typeface="Rockwell"/>
              <a:buNone/>
            </a:pPr>
            <a:r>
              <a:rPr lang="en-US"/>
              <a:t>ECLIPSE UPDATES INSTALLATION</a:t>
            </a:r>
            <a:endParaRPr/>
          </a:p>
        </p:txBody>
      </p:sp>
      <p:sp>
        <p:nvSpPr>
          <p:cNvPr id="253" name="Google Shape;253;p23"/>
          <p:cNvSpPr txBox="1"/>
          <p:nvPr>
            <p:ph idx="1" type="subTitle"/>
          </p:nvPr>
        </p:nvSpPr>
        <p:spPr>
          <a:xfrm>
            <a:off x="1069848" y="4389120"/>
            <a:ext cx="7891272" cy="106984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870"/>
              <a:buNone/>
            </a:pPr>
            <a:r>
              <a:rPr lang="en-US"/>
              <a:t>Before configuring Tomcat to Eclipse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4"/>
          <p:cNvSpPr txBox="1"/>
          <p:nvPr>
            <p:ph type="title"/>
          </p:nvPr>
        </p:nvSpPr>
        <p:spPr>
          <a:xfrm>
            <a:off x="1065320" y="286605"/>
            <a:ext cx="8825440" cy="703996"/>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INSTALL UPDATES INTO ECLIPSE</a:t>
            </a:r>
            <a:endParaRPr>
              <a:solidFill>
                <a:schemeClr val="dk1"/>
              </a:solidFill>
              <a:latin typeface="Calibri"/>
              <a:ea typeface="Calibri"/>
              <a:cs typeface="Calibri"/>
              <a:sym typeface="Calibri"/>
            </a:endParaRPr>
          </a:p>
        </p:txBody>
      </p:sp>
      <p:pic>
        <p:nvPicPr>
          <p:cNvPr id="259" name="Google Shape;259;p24"/>
          <p:cNvPicPr preferRelativeResize="0"/>
          <p:nvPr/>
        </p:nvPicPr>
        <p:blipFill rotWithShape="1">
          <a:blip r:embed="rId3">
            <a:alphaModFix/>
          </a:blip>
          <a:srcRect b="0" l="0" r="0" t="0"/>
          <a:stretch/>
        </p:blipFill>
        <p:spPr>
          <a:xfrm>
            <a:off x="1752601" y="1518313"/>
            <a:ext cx="8666871" cy="474146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5"/>
          <p:cNvSpPr txBox="1"/>
          <p:nvPr>
            <p:ph type="title"/>
          </p:nvPr>
        </p:nvSpPr>
        <p:spPr>
          <a:xfrm>
            <a:off x="811123" y="224461"/>
            <a:ext cx="10987300" cy="1071679"/>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BEFORE INSTALLING SERVER INTO ECLIPSE, WE NEED TO ADD JAVA EE TO THE ECLIPSE IDE</a:t>
            </a:r>
            <a:endParaRPr>
              <a:solidFill>
                <a:schemeClr val="dk1"/>
              </a:solidFill>
              <a:latin typeface="Calibri"/>
              <a:ea typeface="Calibri"/>
              <a:cs typeface="Calibri"/>
              <a:sym typeface="Calibri"/>
            </a:endParaRPr>
          </a:p>
        </p:txBody>
      </p:sp>
      <p:pic>
        <p:nvPicPr>
          <p:cNvPr id="265" name="Google Shape;265;p25"/>
          <p:cNvPicPr preferRelativeResize="0"/>
          <p:nvPr>
            <p:ph idx="1" type="body"/>
          </p:nvPr>
        </p:nvPicPr>
        <p:blipFill rotWithShape="1">
          <a:blip r:embed="rId3">
            <a:alphaModFix/>
          </a:blip>
          <a:srcRect b="0" l="0" r="0" t="0"/>
          <a:stretch/>
        </p:blipFill>
        <p:spPr>
          <a:xfrm>
            <a:off x="1524001" y="1846264"/>
            <a:ext cx="9067799" cy="447833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6"/>
          <p:cNvSpPr txBox="1"/>
          <p:nvPr>
            <p:ph type="title"/>
          </p:nvPr>
        </p:nvSpPr>
        <p:spPr>
          <a:xfrm>
            <a:off x="408373" y="286605"/>
            <a:ext cx="11638625" cy="1045045"/>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CLICK ON THE DROP DOWN MENU IN WORK WITH AND SELECT THE FOLLOWING FROM THE LIST</a:t>
            </a:r>
            <a:endParaRPr>
              <a:solidFill>
                <a:schemeClr val="dk1"/>
              </a:solidFill>
              <a:latin typeface="Calibri"/>
              <a:ea typeface="Calibri"/>
              <a:cs typeface="Calibri"/>
              <a:sym typeface="Calibri"/>
            </a:endParaRPr>
          </a:p>
        </p:txBody>
      </p:sp>
      <p:pic>
        <p:nvPicPr>
          <p:cNvPr id="271" name="Google Shape;271;p26"/>
          <p:cNvPicPr preferRelativeResize="0"/>
          <p:nvPr>
            <p:ph idx="1" type="body"/>
          </p:nvPr>
        </p:nvPicPr>
        <p:blipFill rotWithShape="1">
          <a:blip r:embed="rId3">
            <a:alphaModFix/>
          </a:blip>
          <a:srcRect b="0" l="0" r="0" t="0"/>
          <a:stretch/>
        </p:blipFill>
        <p:spPr>
          <a:xfrm>
            <a:off x="1524000" y="1828800"/>
            <a:ext cx="9144000" cy="4495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7"/>
          <p:cNvSpPr txBox="1"/>
          <p:nvPr>
            <p:ph type="title"/>
          </p:nvPr>
        </p:nvSpPr>
        <p:spPr>
          <a:xfrm>
            <a:off x="266330" y="286605"/>
            <a:ext cx="11629748" cy="1222599"/>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CHECK THE WEB,XML,JAVA EE BOX TO INSTALL THE LATEST SOFTWARE INTO ECLIPSE IN ORDER TO EXECUTE THE DYNAMIC WEB PROJECTS, MAVEN WEB PROJECTS. ETC.</a:t>
            </a:r>
            <a:endParaRPr>
              <a:solidFill>
                <a:schemeClr val="dk1"/>
              </a:solidFill>
              <a:latin typeface="Calibri"/>
              <a:ea typeface="Calibri"/>
              <a:cs typeface="Calibri"/>
              <a:sym typeface="Calibri"/>
            </a:endParaRPr>
          </a:p>
        </p:txBody>
      </p:sp>
      <p:pic>
        <p:nvPicPr>
          <p:cNvPr id="277" name="Google Shape;277;p27"/>
          <p:cNvPicPr preferRelativeResize="0"/>
          <p:nvPr>
            <p:ph idx="1" type="body"/>
          </p:nvPr>
        </p:nvPicPr>
        <p:blipFill rotWithShape="1">
          <a:blip r:embed="rId3">
            <a:alphaModFix/>
          </a:blip>
          <a:srcRect b="0" l="0" r="0" t="0"/>
          <a:stretch/>
        </p:blipFill>
        <p:spPr>
          <a:xfrm>
            <a:off x="1524000" y="1828800"/>
            <a:ext cx="9067800" cy="4495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8"/>
          <p:cNvSpPr txBox="1"/>
          <p:nvPr>
            <p:ph type="title"/>
          </p:nvPr>
        </p:nvSpPr>
        <p:spPr>
          <a:xfrm>
            <a:off x="310717" y="286606"/>
            <a:ext cx="11700769" cy="1036168"/>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SINCE WE DEVELOP ONLY MAVEN WEB PROJECT IN DEVOPS, WE CAN ONLY CHECK THE SHOWN TWO AND CLICK ON NEXT</a:t>
            </a:r>
            <a:endParaRPr>
              <a:solidFill>
                <a:schemeClr val="dk1"/>
              </a:solidFill>
              <a:latin typeface="Calibri"/>
              <a:ea typeface="Calibri"/>
              <a:cs typeface="Calibri"/>
              <a:sym typeface="Calibri"/>
            </a:endParaRPr>
          </a:p>
        </p:txBody>
      </p:sp>
      <p:pic>
        <p:nvPicPr>
          <p:cNvPr id="283" name="Google Shape;283;p28"/>
          <p:cNvPicPr preferRelativeResize="0"/>
          <p:nvPr>
            <p:ph idx="1" type="body"/>
          </p:nvPr>
        </p:nvPicPr>
        <p:blipFill rotWithShape="1">
          <a:blip r:embed="rId3">
            <a:alphaModFix/>
          </a:blip>
          <a:srcRect b="0" l="0" r="0" t="0"/>
          <a:stretch/>
        </p:blipFill>
        <p:spPr>
          <a:xfrm>
            <a:off x="1524000" y="1828800"/>
            <a:ext cx="9067800" cy="4495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9"/>
          <p:cNvSpPr txBox="1"/>
          <p:nvPr>
            <p:ph type="title"/>
          </p:nvPr>
        </p:nvSpPr>
        <p:spPr>
          <a:xfrm>
            <a:off x="275207" y="286605"/>
            <a:ext cx="11532093" cy="831981"/>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HERE ENABLE THE JST ADAPTER AND JST SERVER ADAPTER</a:t>
            </a:r>
            <a:endParaRPr>
              <a:solidFill>
                <a:schemeClr val="dk1"/>
              </a:solidFill>
              <a:latin typeface="Calibri"/>
              <a:ea typeface="Calibri"/>
              <a:cs typeface="Calibri"/>
              <a:sym typeface="Calibri"/>
            </a:endParaRPr>
          </a:p>
        </p:txBody>
      </p:sp>
      <p:pic>
        <p:nvPicPr>
          <p:cNvPr id="289" name="Google Shape;289;p29"/>
          <p:cNvPicPr preferRelativeResize="0"/>
          <p:nvPr>
            <p:ph idx="1" type="body"/>
          </p:nvPr>
        </p:nvPicPr>
        <p:blipFill rotWithShape="1">
          <a:blip r:embed="rId3">
            <a:alphaModFix/>
          </a:blip>
          <a:srcRect b="0" l="0" r="0" t="0"/>
          <a:stretch/>
        </p:blipFill>
        <p:spPr>
          <a:xfrm>
            <a:off x="1600200" y="1828800"/>
            <a:ext cx="8991600" cy="4495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3"/>
          <p:cNvSpPr txBox="1"/>
          <p:nvPr>
            <p:ph type="title"/>
          </p:nvPr>
        </p:nvSpPr>
        <p:spPr>
          <a:xfrm>
            <a:off x="535650" y="565499"/>
            <a:ext cx="9853365" cy="62764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365F91"/>
              </a:buClr>
              <a:buSzPct val="100000"/>
              <a:buFont typeface="Cambria"/>
              <a:buNone/>
            </a:pPr>
            <a:r>
              <a:rPr b="1" lang="en-US" sz="1800">
                <a:solidFill>
                  <a:srgbClr val="365F91"/>
                </a:solidFill>
                <a:latin typeface="Cambria"/>
                <a:ea typeface="Cambria"/>
                <a:cs typeface="Cambria"/>
                <a:sym typeface="Cambria"/>
              </a:rPr>
              <a:t>REQUIRED SOFTWARE'S</a:t>
            </a:r>
            <a:br>
              <a:rPr b="1" lang="en-US" sz="1800">
                <a:solidFill>
                  <a:srgbClr val="365F91"/>
                </a:solidFill>
                <a:latin typeface="Cambria"/>
                <a:ea typeface="Cambria"/>
                <a:cs typeface="Cambria"/>
                <a:sym typeface="Cambria"/>
              </a:rPr>
            </a:br>
            <a:endParaRPr/>
          </a:p>
        </p:txBody>
      </p:sp>
      <p:sp>
        <p:nvSpPr>
          <p:cNvPr id="121" name="Google Shape;121;p3"/>
          <p:cNvSpPr txBox="1"/>
          <p:nvPr>
            <p:ph idx="1" type="body"/>
          </p:nvPr>
        </p:nvSpPr>
        <p:spPr>
          <a:xfrm>
            <a:off x="1677879" y="754603"/>
            <a:ext cx="8915400" cy="5922344"/>
          </a:xfrm>
          <a:prstGeom prst="rect">
            <a:avLst/>
          </a:prstGeom>
          <a:noFill/>
          <a:ln>
            <a:noFill/>
          </a:ln>
        </p:spPr>
        <p:txBody>
          <a:bodyPr anchorCtr="0" anchor="t" bIns="45700" lIns="91425" spcFirstLastPara="1" rIns="91425" wrap="square" tIns="45700">
            <a:normAutofit/>
          </a:bodyPr>
          <a:lstStyle/>
          <a:p>
            <a:pPr indent="-182880" lvl="0" marL="182880" rtl="0" algn="l">
              <a:lnSpc>
                <a:spcPct val="200000"/>
              </a:lnSpc>
              <a:spcBef>
                <a:spcPts val="0"/>
              </a:spcBef>
              <a:spcAft>
                <a:spcPts val="0"/>
              </a:spcAft>
              <a:buSzPts val="1700"/>
              <a:buChar char="▪"/>
            </a:pPr>
            <a:r>
              <a:rPr lang="en-US">
                <a:solidFill>
                  <a:schemeClr val="dk1"/>
                </a:solidFill>
              </a:rPr>
              <a:t>6. Install Tomcat</a:t>
            </a:r>
            <a:endParaRPr>
              <a:solidFill>
                <a:schemeClr val="dk1"/>
              </a:solidFill>
            </a:endParaRPr>
          </a:p>
          <a:p>
            <a:pPr indent="-182880" lvl="0" marL="182880" rtl="0" algn="l">
              <a:lnSpc>
                <a:spcPct val="200000"/>
              </a:lnSpc>
              <a:spcBef>
                <a:spcPts val="1200"/>
              </a:spcBef>
              <a:spcAft>
                <a:spcPts val="0"/>
              </a:spcAft>
              <a:buSzPts val="1700"/>
              <a:buChar char="▪"/>
            </a:pPr>
            <a:r>
              <a:rPr lang="en-US">
                <a:solidFill>
                  <a:schemeClr val="dk1"/>
                </a:solidFill>
              </a:rPr>
              <a:t>7. Configure Tomcat to Eclipse</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0"/>
          <p:cNvSpPr txBox="1"/>
          <p:nvPr>
            <p:ph type="title"/>
          </p:nvPr>
        </p:nvSpPr>
        <p:spPr>
          <a:xfrm>
            <a:off x="585926" y="286606"/>
            <a:ext cx="9304834" cy="93851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INSTALL THEM </a:t>
            </a:r>
            <a:endParaRPr>
              <a:solidFill>
                <a:schemeClr val="dk1"/>
              </a:solidFill>
              <a:latin typeface="Calibri"/>
              <a:ea typeface="Calibri"/>
              <a:cs typeface="Calibri"/>
              <a:sym typeface="Calibri"/>
            </a:endParaRPr>
          </a:p>
        </p:txBody>
      </p:sp>
      <p:pic>
        <p:nvPicPr>
          <p:cNvPr id="295" name="Google Shape;295;p30"/>
          <p:cNvPicPr preferRelativeResize="0"/>
          <p:nvPr>
            <p:ph idx="1" type="body"/>
          </p:nvPr>
        </p:nvPicPr>
        <p:blipFill rotWithShape="1">
          <a:blip r:embed="rId3">
            <a:alphaModFix/>
          </a:blip>
          <a:srcRect b="0" l="0" r="0" t="0"/>
          <a:stretch/>
        </p:blipFill>
        <p:spPr>
          <a:xfrm>
            <a:off x="1600200" y="1828800"/>
            <a:ext cx="8991600" cy="4495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1"/>
          <p:cNvSpPr txBox="1"/>
          <p:nvPr>
            <p:ph type="title"/>
          </p:nvPr>
        </p:nvSpPr>
        <p:spPr>
          <a:xfrm>
            <a:off x="568171" y="286606"/>
            <a:ext cx="9322589" cy="98290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CLICK ON -&gt; NEXT</a:t>
            </a:r>
            <a:endParaRPr>
              <a:solidFill>
                <a:schemeClr val="dk1"/>
              </a:solidFill>
              <a:latin typeface="Calibri"/>
              <a:ea typeface="Calibri"/>
              <a:cs typeface="Calibri"/>
              <a:sym typeface="Calibri"/>
            </a:endParaRPr>
          </a:p>
        </p:txBody>
      </p:sp>
      <p:pic>
        <p:nvPicPr>
          <p:cNvPr id="301" name="Google Shape;301;p31"/>
          <p:cNvPicPr preferRelativeResize="0"/>
          <p:nvPr>
            <p:ph idx="1" type="body"/>
          </p:nvPr>
        </p:nvPicPr>
        <p:blipFill rotWithShape="1">
          <a:blip r:embed="rId3">
            <a:alphaModFix/>
          </a:blip>
          <a:srcRect b="0" l="0" r="0" t="0"/>
          <a:stretch/>
        </p:blipFill>
        <p:spPr>
          <a:xfrm>
            <a:off x="1600200" y="1846264"/>
            <a:ext cx="8991600" cy="440213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2"/>
          <p:cNvSpPr txBox="1"/>
          <p:nvPr>
            <p:ph type="title"/>
          </p:nvPr>
        </p:nvSpPr>
        <p:spPr>
          <a:xfrm>
            <a:off x="781235" y="263634"/>
            <a:ext cx="9086665" cy="98811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SELECT ON -&gt; I AGREE </a:t>
            </a:r>
            <a:endParaRPr>
              <a:solidFill>
                <a:schemeClr val="dk1"/>
              </a:solidFill>
              <a:latin typeface="Calibri"/>
              <a:ea typeface="Calibri"/>
              <a:cs typeface="Calibri"/>
              <a:sym typeface="Calibri"/>
            </a:endParaRPr>
          </a:p>
        </p:txBody>
      </p:sp>
      <p:pic>
        <p:nvPicPr>
          <p:cNvPr id="307" name="Google Shape;307;p32"/>
          <p:cNvPicPr preferRelativeResize="0"/>
          <p:nvPr>
            <p:ph idx="1" type="body"/>
          </p:nvPr>
        </p:nvPicPr>
        <p:blipFill rotWithShape="1">
          <a:blip r:embed="rId3">
            <a:alphaModFix/>
          </a:blip>
          <a:srcRect b="0" l="0" r="0" t="0"/>
          <a:stretch/>
        </p:blipFill>
        <p:spPr>
          <a:xfrm>
            <a:off x="1676400" y="1828800"/>
            <a:ext cx="8915400" cy="4495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3"/>
          <p:cNvPicPr preferRelativeResize="0"/>
          <p:nvPr/>
        </p:nvPicPr>
        <p:blipFill rotWithShape="1">
          <a:blip r:embed="rId3">
            <a:alphaModFix/>
          </a:blip>
          <a:srcRect b="0" l="0" r="0" t="0"/>
          <a:stretch/>
        </p:blipFill>
        <p:spPr>
          <a:xfrm>
            <a:off x="1524000" y="1066800"/>
            <a:ext cx="9144000" cy="5257800"/>
          </a:xfrm>
          <a:prstGeom prst="rect">
            <a:avLst/>
          </a:prstGeom>
          <a:noFill/>
          <a:ln>
            <a:noFill/>
          </a:ln>
        </p:spPr>
      </p:pic>
      <p:sp>
        <p:nvSpPr>
          <p:cNvPr id="313" name="Google Shape;313;p33"/>
          <p:cNvSpPr txBox="1"/>
          <p:nvPr/>
        </p:nvSpPr>
        <p:spPr>
          <a:xfrm>
            <a:off x="723900" y="263634"/>
            <a:ext cx="9144000" cy="498367"/>
          </a:xfrm>
          <a:prstGeom prst="rect">
            <a:avLst/>
          </a:prstGeom>
          <a:noFill/>
          <a:ln>
            <a:noFill/>
          </a:ln>
        </p:spPr>
        <p:txBody>
          <a:bodyPr anchorCtr="0" anchor="t" bIns="45700" lIns="91425" spcFirstLastPara="1" rIns="91425" wrap="square" tIns="45700">
            <a:normAutofit/>
          </a:bodyPr>
          <a:lstStyle/>
          <a:p>
            <a:pPr indent="0" lvl="0" marL="0" marR="0" rtl="0" algn="l">
              <a:lnSpc>
                <a:spcPct val="85000"/>
              </a:lnSpc>
              <a:spcBef>
                <a:spcPts val="0"/>
              </a:spcBef>
              <a:spcAft>
                <a:spcPts val="0"/>
              </a:spcAft>
              <a:buNone/>
            </a:pPr>
            <a:r>
              <a:rPr lang="en-US" sz="2800">
                <a:solidFill>
                  <a:srgbClr val="3F3F3F"/>
                </a:solidFill>
                <a:latin typeface="Calibri"/>
                <a:ea typeface="Calibri"/>
                <a:cs typeface="Calibri"/>
                <a:sym typeface="Calibri"/>
              </a:rPr>
              <a:t>Select on -&gt; I accept -&gt; Finish </a:t>
            </a:r>
            <a:endParaRPr sz="1800">
              <a:solidFill>
                <a:schemeClr val="dk1"/>
              </a:solidFill>
              <a:latin typeface="Rockwell"/>
              <a:ea typeface="Rockwell"/>
              <a:cs typeface="Rockwell"/>
              <a:sym typeface="Rockwe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4"/>
          <p:cNvSpPr txBox="1"/>
          <p:nvPr>
            <p:ph type="title"/>
          </p:nvPr>
        </p:nvSpPr>
        <p:spPr>
          <a:xfrm>
            <a:off x="701336" y="286606"/>
            <a:ext cx="9189424" cy="92075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RESTART THE ECLIPSE IDE</a:t>
            </a:r>
            <a:endParaRPr>
              <a:solidFill>
                <a:schemeClr val="dk1"/>
              </a:solidFill>
              <a:latin typeface="Calibri"/>
              <a:ea typeface="Calibri"/>
              <a:cs typeface="Calibri"/>
              <a:sym typeface="Calibri"/>
            </a:endParaRPr>
          </a:p>
        </p:txBody>
      </p:sp>
      <p:pic>
        <p:nvPicPr>
          <p:cNvPr id="319" name="Google Shape;319;p34"/>
          <p:cNvPicPr preferRelativeResize="0"/>
          <p:nvPr>
            <p:ph idx="1" type="body"/>
          </p:nvPr>
        </p:nvPicPr>
        <p:blipFill rotWithShape="1">
          <a:blip r:embed="rId3">
            <a:alphaModFix/>
          </a:blip>
          <a:srcRect b="0" l="0" r="0" t="0"/>
          <a:stretch/>
        </p:blipFill>
        <p:spPr>
          <a:xfrm>
            <a:off x="1600201" y="1846264"/>
            <a:ext cx="8915399" cy="447833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5"/>
          <p:cNvSpPr txBox="1"/>
          <p:nvPr>
            <p:ph type="title"/>
          </p:nvPr>
        </p:nvSpPr>
        <p:spPr>
          <a:xfrm>
            <a:off x="328474" y="286605"/>
            <a:ext cx="9562286" cy="55677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DOWNLOAD THE TOMCAT FROM THE FIRST LINK AS SHOWN</a:t>
            </a:r>
            <a:endParaRPr sz="2800">
              <a:solidFill>
                <a:schemeClr val="dk1"/>
              </a:solidFill>
              <a:latin typeface="Calibri"/>
              <a:ea typeface="Calibri"/>
              <a:cs typeface="Calibri"/>
              <a:sym typeface="Calibri"/>
            </a:endParaRPr>
          </a:p>
        </p:txBody>
      </p:sp>
      <p:sp>
        <p:nvSpPr>
          <p:cNvPr id="325" name="Google Shape;325;p35"/>
          <p:cNvSpPr txBox="1"/>
          <p:nvPr>
            <p:ph idx="1" type="body"/>
          </p:nvPr>
        </p:nvSpPr>
        <p:spPr>
          <a:xfrm>
            <a:off x="2346960" y="1845734"/>
            <a:ext cx="7543801"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sz="2000">
              <a:solidFill>
                <a:schemeClr val="dk1"/>
              </a:solidFill>
              <a:latin typeface="Rockwell"/>
              <a:ea typeface="Rockwell"/>
              <a:cs typeface="Rockwell"/>
              <a:sym typeface="Rockwell"/>
            </a:endParaRPr>
          </a:p>
        </p:txBody>
      </p:sp>
      <p:pic>
        <p:nvPicPr>
          <p:cNvPr id="326" name="Google Shape;326;p35"/>
          <p:cNvPicPr preferRelativeResize="0"/>
          <p:nvPr/>
        </p:nvPicPr>
        <p:blipFill rotWithShape="1">
          <a:blip r:embed="rId3">
            <a:alphaModFix/>
          </a:blip>
          <a:srcRect b="4693" l="0" r="0" t="0"/>
          <a:stretch/>
        </p:blipFill>
        <p:spPr>
          <a:xfrm>
            <a:off x="1524000" y="1285664"/>
            <a:ext cx="9144000" cy="490207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6"/>
          <p:cNvSpPr txBox="1"/>
          <p:nvPr>
            <p:ph type="title"/>
          </p:nvPr>
        </p:nvSpPr>
        <p:spPr>
          <a:xfrm>
            <a:off x="319596" y="286605"/>
            <a:ext cx="11558726" cy="601162"/>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3F3F3F"/>
              </a:buClr>
              <a:buSzPct val="100000"/>
              <a:buFont typeface="Calibri"/>
              <a:buNone/>
            </a:pPr>
            <a:r>
              <a:rPr lang="en-US" sz="2800">
                <a:solidFill>
                  <a:schemeClr val="dk1"/>
                </a:solidFill>
                <a:latin typeface="Calibri"/>
                <a:ea typeface="Calibri"/>
                <a:cs typeface="Calibri"/>
                <a:sym typeface="Calibri"/>
              </a:rPr>
              <a:t>CLICK ON THE FOLLOWING LINK 64-BIT WINDOWS ZIP TO DOWNLOAD THE ZIP FILE</a:t>
            </a:r>
            <a:endParaRPr sz="2800">
              <a:solidFill>
                <a:schemeClr val="dk1"/>
              </a:solidFill>
              <a:latin typeface="Calibri"/>
              <a:ea typeface="Calibri"/>
              <a:cs typeface="Calibri"/>
              <a:sym typeface="Calibri"/>
            </a:endParaRPr>
          </a:p>
        </p:txBody>
      </p:sp>
      <p:sp>
        <p:nvSpPr>
          <p:cNvPr id="332" name="Google Shape;332;p36"/>
          <p:cNvSpPr txBox="1"/>
          <p:nvPr>
            <p:ph idx="1" type="body"/>
          </p:nvPr>
        </p:nvSpPr>
        <p:spPr>
          <a:xfrm>
            <a:off x="2346960" y="1845734"/>
            <a:ext cx="7543801"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sz="2000">
              <a:solidFill>
                <a:schemeClr val="dk1"/>
              </a:solidFill>
              <a:latin typeface="Rockwell"/>
              <a:ea typeface="Rockwell"/>
              <a:cs typeface="Rockwell"/>
              <a:sym typeface="Rockwell"/>
            </a:endParaRPr>
          </a:p>
        </p:txBody>
      </p:sp>
      <p:pic>
        <p:nvPicPr>
          <p:cNvPr id="333" name="Google Shape;333;p36"/>
          <p:cNvPicPr preferRelativeResize="0"/>
          <p:nvPr/>
        </p:nvPicPr>
        <p:blipFill rotWithShape="1">
          <a:blip r:embed="rId3">
            <a:alphaModFix/>
          </a:blip>
          <a:srcRect b="4781" l="0" r="0" t="0"/>
          <a:stretch/>
        </p:blipFill>
        <p:spPr>
          <a:xfrm>
            <a:off x="1546859" y="1219200"/>
            <a:ext cx="9144000" cy="489751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7"/>
          <p:cNvSpPr txBox="1"/>
          <p:nvPr>
            <p:ph type="title"/>
          </p:nvPr>
        </p:nvSpPr>
        <p:spPr>
          <a:xfrm>
            <a:off x="266329" y="240133"/>
            <a:ext cx="11816179" cy="780196"/>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WE CAN VIEW THE DOWNLOADED FILE FROM DOWNLOADS FOLDER AS SHOWN</a:t>
            </a:r>
            <a:endParaRPr sz="2800">
              <a:solidFill>
                <a:schemeClr val="dk1"/>
              </a:solidFill>
              <a:latin typeface="Calibri"/>
              <a:ea typeface="Calibri"/>
              <a:cs typeface="Calibri"/>
              <a:sym typeface="Calibri"/>
            </a:endParaRPr>
          </a:p>
        </p:txBody>
      </p:sp>
      <p:sp>
        <p:nvSpPr>
          <p:cNvPr id="339" name="Google Shape;339;p37"/>
          <p:cNvSpPr txBox="1"/>
          <p:nvPr>
            <p:ph idx="1" type="body"/>
          </p:nvPr>
        </p:nvSpPr>
        <p:spPr>
          <a:xfrm>
            <a:off x="2346960" y="1845734"/>
            <a:ext cx="7543801"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sz="2000">
              <a:solidFill>
                <a:schemeClr val="dk1"/>
              </a:solidFill>
              <a:latin typeface="Rockwell"/>
              <a:ea typeface="Rockwell"/>
              <a:cs typeface="Rockwell"/>
              <a:sym typeface="Rockwell"/>
            </a:endParaRPr>
          </a:p>
        </p:txBody>
      </p:sp>
      <p:pic>
        <p:nvPicPr>
          <p:cNvPr id="340" name="Google Shape;340;p37"/>
          <p:cNvPicPr preferRelativeResize="0"/>
          <p:nvPr/>
        </p:nvPicPr>
        <p:blipFill rotWithShape="1">
          <a:blip r:embed="rId3">
            <a:alphaModFix/>
          </a:blip>
          <a:srcRect b="57036" l="0" r="0" t="0"/>
          <a:stretch/>
        </p:blipFill>
        <p:spPr>
          <a:xfrm>
            <a:off x="1550709" y="1219200"/>
            <a:ext cx="9144000" cy="342792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38"/>
          <p:cNvPicPr preferRelativeResize="0"/>
          <p:nvPr/>
        </p:nvPicPr>
        <p:blipFill rotWithShape="1">
          <a:blip r:embed="rId3">
            <a:alphaModFix/>
          </a:blip>
          <a:srcRect b="42593" l="0" r="0" t="0"/>
          <a:stretch/>
        </p:blipFill>
        <p:spPr>
          <a:xfrm>
            <a:off x="1524000" y="857250"/>
            <a:ext cx="9144000" cy="5391150"/>
          </a:xfrm>
          <a:prstGeom prst="rect">
            <a:avLst/>
          </a:prstGeom>
          <a:noFill/>
          <a:ln>
            <a:noFill/>
          </a:ln>
        </p:spPr>
      </p:pic>
      <p:sp>
        <p:nvSpPr>
          <p:cNvPr id="346" name="Google Shape;346;p38"/>
          <p:cNvSpPr txBox="1"/>
          <p:nvPr/>
        </p:nvSpPr>
        <p:spPr>
          <a:xfrm>
            <a:off x="426128" y="77054"/>
            <a:ext cx="10089472" cy="780196"/>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lang="en-US" sz="2800">
                <a:solidFill>
                  <a:srgbClr val="3F3F3F"/>
                </a:solidFill>
                <a:latin typeface="Calibri"/>
                <a:ea typeface="Calibri"/>
                <a:cs typeface="Calibri"/>
                <a:sym typeface="Calibri"/>
              </a:rPr>
              <a:t>Unzip the downloaded file into the path shown</a:t>
            </a:r>
            <a:endParaRPr sz="2800">
              <a:solidFill>
                <a:srgbClr val="3F3F3F"/>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9"/>
          <p:cNvSpPr txBox="1"/>
          <p:nvPr>
            <p:ph type="title"/>
          </p:nvPr>
        </p:nvSpPr>
        <p:spPr>
          <a:xfrm>
            <a:off x="337351" y="286605"/>
            <a:ext cx="9553409" cy="703996"/>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TO INSTALL TOMCAT SERVER INTO ECLIPSE</a:t>
            </a:r>
            <a:endParaRPr>
              <a:solidFill>
                <a:schemeClr val="dk1"/>
              </a:solidFill>
              <a:latin typeface="Calibri"/>
              <a:ea typeface="Calibri"/>
              <a:cs typeface="Calibri"/>
              <a:sym typeface="Calibri"/>
            </a:endParaRPr>
          </a:p>
        </p:txBody>
      </p:sp>
      <p:pic>
        <p:nvPicPr>
          <p:cNvPr id="352" name="Google Shape;352;p39"/>
          <p:cNvPicPr preferRelativeResize="0"/>
          <p:nvPr/>
        </p:nvPicPr>
        <p:blipFill rotWithShape="1">
          <a:blip r:embed="rId3">
            <a:alphaModFix/>
          </a:blip>
          <a:srcRect b="0" l="0" r="0" t="0"/>
          <a:stretch/>
        </p:blipFill>
        <p:spPr>
          <a:xfrm>
            <a:off x="1752601" y="1527191"/>
            <a:ext cx="8666871" cy="47414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4"/>
          <p:cNvSpPr txBox="1"/>
          <p:nvPr>
            <p:ph type="ctrTitle"/>
          </p:nvPr>
        </p:nvSpPr>
        <p:spPr>
          <a:xfrm>
            <a:off x="1051560" y="1432223"/>
            <a:ext cx="9966960" cy="3035808"/>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SzPts val="9600"/>
              <a:buFont typeface="Rockwell"/>
              <a:buNone/>
            </a:pPr>
            <a:r>
              <a:rPr lang="en-US"/>
              <a:t>GIT INSTALLATION</a:t>
            </a:r>
            <a:endParaRPr/>
          </a:p>
        </p:txBody>
      </p:sp>
      <p:sp>
        <p:nvSpPr>
          <p:cNvPr id="127" name="Google Shape;127;p4"/>
          <p:cNvSpPr txBox="1"/>
          <p:nvPr>
            <p:ph idx="1" type="subTitle"/>
          </p:nvPr>
        </p:nvSpPr>
        <p:spPr>
          <a:xfrm>
            <a:off x="1069848" y="4389120"/>
            <a:ext cx="7891272" cy="106984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87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0"/>
          <p:cNvSpPr txBox="1"/>
          <p:nvPr>
            <p:ph type="title"/>
          </p:nvPr>
        </p:nvSpPr>
        <p:spPr>
          <a:xfrm>
            <a:off x="346229" y="286606"/>
            <a:ext cx="11611992" cy="965146"/>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BEFORE INSTALLING SERVER INTO ECLIPSE, WE NEED TO ADD JAVA EE TO THE ECLIPSE IDE</a:t>
            </a:r>
            <a:endParaRPr>
              <a:solidFill>
                <a:schemeClr val="dk1"/>
              </a:solidFill>
              <a:latin typeface="Calibri"/>
              <a:ea typeface="Calibri"/>
              <a:cs typeface="Calibri"/>
              <a:sym typeface="Calibri"/>
            </a:endParaRPr>
          </a:p>
        </p:txBody>
      </p:sp>
      <p:pic>
        <p:nvPicPr>
          <p:cNvPr id="358" name="Google Shape;358;p40"/>
          <p:cNvPicPr preferRelativeResize="0"/>
          <p:nvPr>
            <p:ph idx="1" type="body"/>
          </p:nvPr>
        </p:nvPicPr>
        <p:blipFill rotWithShape="1">
          <a:blip r:embed="rId3">
            <a:alphaModFix/>
          </a:blip>
          <a:srcRect b="0" l="0" r="0" t="0"/>
          <a:stretch/>
        </p:blipFill>
        <p:spPr>
          <a:xfrm>
            <a:off x="1524001" y="1846264"/>
            <a:ext cx="9067799" cy="447833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1"/>
          <p:cNvSpPr txBox="1"/>
          <p:nvPr>
            <p:ph type="title"/>
          </p:nvPr>
        </p:nvSpPr>
        <p:spPr>
          <a:xfrm>
            <a:off x="239697" y="286606"/>
            <a:ext cx="11825056" cy="92075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CLICK ON THE DROP DOWN MENU IN WORK WITH AND SELECT THE FOLLOWING FROM THE LIST</a:t>
            </a:r>
            <a:endParaRPr>
              <a:solidFill>
                <a:schemeClr val="dk1"/>
              </a:solidFill>
              <a:latin typeface="Calibri"/>
              <a:ea typeface="Calibri"/>
              <a:cs typeface="Calibri"/>
              <a:sym typeface="Calibri"/>
            </a:endParaRPr>
          </a:p>
        </p:txBody>
      </p:sp>
      <p:pic>
        <p:nvPicPr>
          <p:cNvPr id="364" name="Google Shape;364;p41"/>
          <p:cNvPicPr preferRelativeResize="0"/>
          <p:nvPr>
            <p:ph idx="1" type="body"/>
          </p:nvPr>
        </p:nvPicPr>
        <p:blipFill rotWithShape="1">
          <a:blip r:embed="rId3">
            <a:alphaModFix/>
          </a:blip>
          <a:srcRect b="0" l="0" r="0" t="0"/>
          <a:stretch/>
        </p:blipFill>
        <p:spPr>
          <a:xfrm>
            <a:off x="1524000" y="1828800"/>
            <a:ext cx="9144000" cy="4495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2"/>
          <p:cNvSpPr txBox="1"/>
          <p:nvPr>
            <p:ph type="title"/>
          </p:nvPr>
        </p:nvSpPr>
        <p:spPr>
          <a:xfrm>
            <a:off x="168676" y="286606"/>
            <a:ext cx="11931588" cy="1195966"/>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CHECK THE WEB,XML,JAVA EE BOX TO INSTALL THE LATEST SOFTWARE INTO ECLIPSE IN ORDER TO EXECUTE THE DYNAMIC WEB PROJECTS, MAVEN WEB PROJECTS. ETC.</a:t>
            </a:r>
            <a:endParaRPr>
              <a:solidFill>
                <a:schemeClr val="dk1"/>
              </a:solidFill>
              <a:latin typeface="Calibri"/>
              <a:ea typeface="Calibri"/>
              <a:cs typeface="Calibri"/>
              <a:sym typeface="Calibri"/>
            </a:endParaRPr>
          </a:p>
        </p:txBody>
      </p:sp>
      <p:pic>
        <p:nvPicPr>
          <p:cNvPr id="370" name="Google Shape;370;p42"/>
          <p:cNvPicPr preferRelativeResize="0"/>
          <p:nvPr>
            <p:ph idx="1" type="body"/>
          </p:nvPr>
        </p:nvPicPr>
        <p:blipFill rotWithShape="1">
          <a:blip r:embed="rId3">
            <a:alphaModFix/>
          </a:blip>
          <a:srcRect b="0" l="0" r="0" t="0"/>
          <a:stretch/>
        </p:blipFill>
        <p:spPr>
          <a:xfrm>
            <a:off x="1524000" y="1828800"/>
            <a:ext cx="9067800" cy="4495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3"/>
          <p:cNvSpPr txBox="1"/>
          <p:nvPr>
            <p:ph type="title"/>
          </p:nvPr>
        </p:nvSpPr>
        <p:spPr>
          <a:xfrm>
            <a:off x="363984" y="286606"/>
            <a:ext cx="11620870" cy="102729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SINCE WE DEVELOP ONLY MAVEN WEB PROJECT IN DEVOPS, WE CAN ONLY CHECK THE SHOWN TWO AND CLICK ON NEXT</a:t>
            </a:r>
            <a:endParaRPr>
              <a:solidFill>
                <a:schemeClr val="dk1"/>
              </a:solidFill>
              <a:latin typeface="Calibri"/>
              <a:ea typeface="Calibri"/>
              <a:cs typeface="Calibri"/>
              <a:sym typeface="Calibri"/>
            </a:endParaRPr>
          </a:p>
        </p:txBody>
      </p:sp>
      <p:pic>
        <p:nvPicPr>
          <p:cNvPr id="376" name="Google Shape;376;p43"/>
          <p:cNvPicPr preferRelativeResize="0"/>
          <p:nvPr>
            <p:ph idx="1" type="body"/>
          </p:nvPr>
        </p:nvPicPr>
        <p:blipFill rotWithShape="1">
          <a:blip r:embed="rId3">
            <a:alphaModFix/>
          </a:blip>
          <a:srcRect b="0" l="0" r="0" t="0"/>
          <a:stretch/>
        </p:blipFill>
        <p:spPr>
          <a:xfrm>
            <a:off x="1524000" y="1828800"/>
            <a:ext cx="9067800" cy="4495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4"/>
          <p:cNvSpPr txBox="1"/>
          <p:nvPr>
            <p:ph type="title"/>
          </p:nvPr>
        </p:nvSpPr>
        <p:spPr>
          <a:xfrm>
            <a:off x="292963" y="286606"/>
            <a:ext cx="10679837" cy="82310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HERE ENABLE THE JST ADAPTER AND JST SERVER ADAPTER</a:t>
            </a:r>
            <a:endParaRPr>
              <a:solidFill>
                <a:schemeClr val="dk1"/>
              </a:solidFill>
              <a:latin typeface="Calibri"/>
              <a:ea typeface="Calibri"/>
              <a:cs typeface="Calibri"/>
              <a:sym typeface="Calibri"/>
            </a:endParaRPr>
          </a:p>
        </p:txBody>
      </p:sp>
      <p:pic>
        <p:nvPicPr>
          <p:cNvPr id="382" name="Google Shape;382;p44"/>
          <p:cNvPicPr preferRelativeResize="0"/>
          <p:nvPr>
            <p:ph idx="1" type="body"/>
          </p:nvPr>
        </p:nvPicPr>
        <p:blipFill rotWithShape="1">
          <a:blip r:embed="rId3">
            <a:alphaModFix/>
          </a:blip>
          <a:srcRect b="0" l="0" r="0" t="0"/>
          <a:stretch/>
        </p:blipFill>
        <p:spPr>
          <a:xfrm>
            <a:off x="1600200" y="1828800"/>
            <a:ext cx="8991600" cy="4495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5"/>
          <p:cNvSpPr txBox="1"/>
          <p:nvPr>
            <p:ph type="title"/>
          </p:nvPr>
        </p:nvSpPr>
        <p:spPr>
          <a:xfrm>
            <a:off x="816746" y="286605"/>
            <a:ext cx="9074014" cy="840859"/>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INSTALL THEM </a:t>
            </a:r>
            <a:endParaRPr>
              <a:solidFill>
                <a:schemeClr val="dk1"/>
              </a:solidFill>
              <a:latin typeface="Calibri"/>
              <a:ea typeface="Calibri"/>
              <a:cs typeface="Calibri"/>
              <a:sym typeface="Calibri"/>
            </a:endParaRPr>
          </a:p>
        </p:txBody>
      </p:sp>
      <p:pic>
        <p:nvPicPr>
          <p:cNvPr id="388" name="Google Shape;388;p45"/>
          <p:cNvPicPr preferRelativeResize="0"/>
          <p:nvPr>
            <p:ph idx="1" type="body"/>
          </p:nvPr>
        </p:nvPicPr>
        <p:blipFill rotWithShape="1">
          <a:blip r:embed="rId3">
            <a:alphaModFix/>
          </a:blip>
          <a:srcRect b="0" l="0" r="0" t="0"/>
          <a:stretch/>
        </p:blipFill>
        <p:spPr>
          <a:xfrm>
            <a:off x="1600200" y="1828800"/>
            <a:ext cx="8991600" cy="4495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6"/>
          <p:cNvSpPr txBox="1"/>
          <p:nvPr>
            <p:ph type="title"/>
          </p:nvPr>
        </p:nvSpPr>
        <p:spPr>
          <a:xfrm>
            <a:off x="417250" y="286605"/>
            <a:ext cx="9473510" cy="689939"/>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CLICK ON -&gt; NEXT</a:t>
            </a:r>
            <a:endParaRPr>
              <a:solidFill>
                <a:schemeClr val="dk1"/>
              </a:solidFill>
              <a:latin typeface="Calibri"/>
              <a:ea typeface="Calibri"/>
              <a:cs typeface="Calibri"/>
              <a:sym typeface="Calibri"/>
            </a:endParaRPr>
          </a:p>
        </p:txBody>
      </p:sp>
      <p:pic>
        <p:nvPicPr>
          <p:cNvPr id="394" name="Google Shape;394;p46"/>
          <p:cNvPicPr preferRelativeResize="0"/>
          <p:nvPr>
            <p:ph idx="1" type="body"/>
          </p:nvPr>
        </p:nvPicPr>
        <p:blipFill rotWithShape="1">
          <a:blip r:embed="rId3">
            <a:alphaModFix/>
          </a:blip>
          <a:srcRect b="0" l="0" r="0" t="0"/>
          <a:stretch/>
        </p:blipFill>
        <p:spPr>
          <a:xfrm>
            <a:off x="1600200" y="1846264"/>
            <a:ext cx="8991600" cy="440213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7"/>
          <p:cNvSpPr txBox="1"/>
          <p:nvPr>
            <p:ph type="title"/>
          </p:nvPr>
        </p:nvSpPr>
        <p:spPr>
          <a:xfrm>
            <a:off x="275208" y="263634"/>
            <a:ext cx="9592692" cy="792809"/>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SELECT ON -&gt; I AGREE </a:t>
            </a:r>
            <a:endParaRPr>
              <a:solidFill>
                <a:schemeClr val="dk1"/>
              </a:solidFill>
              <a:latin typeface="Calibri"/>
              <a:ea typeface="Calibri"/>
              <a:cs typeface="Calibri"/>
              <a:sym typeface="Calibri"/>
            </a:endParaRPr>
          </a:p>
        </p:txBody>
      </p:sp>
      <p:pic>
        <p:nvPicPr>
          <p:cNvPr id="400" name="Google Shape;400;p47"/>
          <p:cNvPicPr preferRelativeResize="0"/>
          <p:nvPr>
            <p:ph idx="1" type="body"/>
          </p:nvPr>
        </p:nvPicPr>
        <p:blipFill rotWithShape="1">
          <a:blip r:embed="rId3">
            <a:alphaModFix/>
          </a:blip>
          <a:srcRect b="0" l="0" r="0" t="0"/>
          <a:stretch/>
        </p:blipFill>
        <p:spPr>
          <a:xfrm>
            <a:off x="1676400" y="1828800"/>
            <a:ext cx="8915400" cy="4495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48"/>
          <p:cNvPicPr preferRelativeResize="0"/>
          <p:nvPr/>
        </p:nvPicPr>
        <p:blipFill rotWithShape="1">
          <a:blip r:embed="rId3">
            <a:alphaModFix/>
          </a:blip>
          <a:srcRect b="0" l="0" r="0" t="0"/>
          <a:stretch/>
        </p:blipFill>
        <p:spPr>
          <a:xfrm>
            <a:off x="1524000" y="1066800"/>
            <a:ext cx="9144000" cy="5257800"/>
          </a:xfrm>
          <a:prstGeom prst="rect">
            <a:avLst/>
          </a:prstGeom>
          <a:noFill/>
          <a:ln>
            <a:noFill/>
          </a:ln>
        </p:spPr>
      </p:pic>
      <p:sp>
        <p:nvSpPr>
          <p:cNvPr id="406" name="Google Shape;406;p48"/>
          <p:cNvSpPr txBox="1"/>
          <p:nvPr/>
        </p:nvSpPr>
        <p:spPr>
          <a:xfrm>
            <a:off x="630315" y="263634"/>
            <a:ext cx="9237585" cy="498367"/>
          </a:xfrm>
          <a:prstGeom prst="rect">
            <a:avLst/>
          </a:prstGeom>
          <a:noFill/>
          <a:ln>
            <a:noFill/>
          </a:ln>
        </p:spPr>
        <p:txBody>
          <a:bodyPr anchorCtr="0" anchor="t" bIns="45700" lIns="91425" spcFirstLastPara="1" rIns="91425" wrap="square" tIns="45700">
            <a:normAutofit/>
          </a:bodyPr>
          <a:lstStyle/>
          <a:p>
            <a:pPr indent="0" lvl="0" marL="0" marR="0" rtl="0" algn="l">
              <a:lnSpc>
                <a:spcPct val="85000"/>
              </a:lnSpc>
              <a:spcBef>
                <a:spcPts val="0"/>
              </a:spcBef>
              <a:spcAft>
                <a:spcPts val="0"/>
              </a:spcAft>
              <a:buNone/>
            </a:pPr>
            <a:r>
              <a:rPr lang="en-US" sz="2800">
                <a:solidFill>
                  <a:srgbClr val="3F3F3F"/>
                </a:solidFill>
                <a:latin typeface="Calibri"/>
                <a:ea typeface="Calibri"/>
                <a:cs typeface="Calibri"/>
                <a:sym typeface="Calibri"/>
              </a:rPr>
              <a:t>Select on -&gt; I accept -&gt; Finish </a:t>
            </a:r>
            <a:endParaRPr sz="1800">
              <a:solidFill>
                <a:schemeClr val="dk1"/>
              </a:solidFill>
              <a:latin typeface="Rockwell"/>
              <a:ea typeface="Rockwell"/>
              <a:cs typeface="Rockwell"/>
              <a:sym typeface="Rockwe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9"/>
          <p:cNvSpPr txBox="1"/>
          <p:nvPr>
            <p:ph type="title"/>
          </p:nvPr>
        </p:nvSpPr>
        <p:spPr>
          <a:xfrm>
            <a:off x="408373" y="286605"/>
            <a:ext cx="9482387" cy="725449"/>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RESTART THE ECLIPSE IDE</a:t>
            </a:r>
            <a:endParaRPr>
              <a:solidFill>
                <a:schemeClr val="dk1"/>
              </a:solidFill>
              <a:latin typeface="Calibri"/>
              <a:ea typeface="Calibri"/>
              <a:cs typeface="Calibri"/>
              <a:sym typeface="Calibri"/>
            </a:endParaRPr>
          </a:p>
        </p:txBody>
      </p:sp>
      <p:pic>
        <p:nvPicPr>
          <p:cNvPr id="412" name="Google Shape;412;p49"/>
          <p:cNvPicPr preferRelativeResize="0"/>
          <p:nvPr>
            <p:ph idx="1" type="body"/>
          </p:nvPr>
        </p:nvPicPr>
        <p:blipFill rotWithShape="1">
          <a:blip r:embed="rId3">
            <a:alphaModFix/>
          </a:blip>
          <a:srcRect b="0" l="0" r="0" t="0"/>
          <a:stretch/>
        </p:blipFill>
        <p:spPr>
          <a:xfrm>
            <a:off x="1600201" y="1846264"/>
            <a:ext cx="8915399" cy="44783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5"/>
          <p:cNvSpPr txBox="1"/>
          <p:nvPr>
            <p:ph type="title"/>
          </p:nvPr>
        </p:nvSpPr>
        <p:spPr>
          <a:xfrm>
            <a:off x="1571348" y="126960"/>
            <a:ext cx="9853365" cy="62764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365F91"/>
              </a:buClr>
              <a:buSzPct val="100000"/>
              <a:buFont typeface="Cambria"/>
              <a:buNone/>
            </a:pPr>
            <a:r>
              <a:rPr b="1" lang="en-US" sz="1800">
                <a:solidFill>
                  <a:srgbClr val="365F91"/>
                </a:solidFill>
                <a:latin typeface="Cambria"/>
                <a:ea typeface="Cambria"/>
                <a:cs typeface="Cambria"/>
                <a:sym typeface="Cambria"/>
              </a:rPr>
              <a:t>INSTALLING GIT IN LINUX</a:t>
            </a:r>
            <a:br>
              <a:rPr b="1" lang="en-US" sz="1800">
                <a:solidFill>
                  <a:srgbClr val="365F91"/>
                </a:solidFill>
                <a:latin typeface="Cambria"/>
                <a:ea typeface="Cambria"/>
                <a:cs typeface="Cambria"/>
                <a:sym typeface="Cambria"/>
              </a:rPr>
            </a:br>
            <a:endParaRPr/>
          </a:p>
        </p:txBody>
      </p:sp>
      <p:sp>
        <p:nvSpPr>
          <p:cNvPr id="133" name="Google Shape;133;p5"/>
          <p:cNvSpPr txBox="1"/>
          <p:nvPr>
            <p:ph idx="1" type="body"/>
          </p:nvPr>
        </p:nvSpPr>
        <p:spPr>
          <a:xfrm>
            <a:off x="1677879" y="5859261"/>
            <a:ext cx="8915400" cy="817685"/>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Char char="▪"/>
            </a:pPr>
            <a:r>
              <a:rPr lang="en-US"/>
              <a:t>We can download and install Git from the above website for Linux environment</a:t>
            </a:r>
            <a:endParaRPr/>
          </a:p>
        </p:txBody>
      </p:sp>
      <p:pic>
        <p:nvPicPr>
          <p:cNvPr id="134" name="Google Shape;134;p5"/>
          <p:cNvPicPr preferRelativeResize="0"/>
          <p:nvPr/>
        </p:nvPicPr>
        <p:blipFill rotWithShape="1">
          <a:blip r:embed="rId3">
            <a:alphaModFix/>
          </a:blip>
          <a:srcRect b="3875" l="0" r="0" t="4329"/>
          <a:stretch/>
        </p:blipFill>
        <p:spPr>
          <a:xfrm>
            <a:off x="1677879" y="689325"/>
            <a:ext cx="9126245" cy="516993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0"/>
          <p:cNvSpPr txBox="1"/>
          <p:nvPr>
            <p:ph type="title"/>
          </p:nvPr>
        </p:nvSpPr>
        <p:spPr>
          <a:xfrm>
            <a:off x="337351" y="286605"/>
            <a:ext cx="11727402" cy="1009535"/>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AFTER THE SHOWN INSTALLATION, CHECK WHETHER SERVER IS AVAILABLE IN ECLIPSE AS SHOWN</a:t>
            </a:r>
            <a:endParaRPr>
              <a:solidFill>
                <a:schemeClr val="dk1"/>
              </a:solidFill>
              <a:latin typeface="Calibri"/>
              <a:ea typeface="Calibri"/>
              <a:cs typeface="Calibri"/>
              <a:sym typeface="Calibri"/>
            </a:endParaRPr>
          </a:p>
        </p:txBody>
      </p:sp>
      <p:pic>
        <p:nvPicPr>
          <p:cNvPr id="418" name="Google Shape;418;p50"/>
          <p:cNvPicPr preferRelativeResize="0"/>
          <p:nvPr>
            <p:ph idx="1" type="body"/>
          </p:nvPr>
        </p:nvPicPr>
        <p:blipFill rotWithShape="1">
          <a:blip r:embed="rId3">
            <a:alphaModFix/>
          </a:blip>
          <a:srcRect b="0" l="0" r="0" t="0"/>
          <a:stretch/>
        </p:blipFill>
        <p:spPr>
          <a:xfrm>
            <a:off x="1600201" y="1846264"/>
            <a:ext cx="8915399" cy="440213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1"/>
          <p:cNvSpPr txBox="1"/>
          <p:nvPr>
            <p:ph type="title"/>
          </p:nvPr>
        </p:nvSpPr>
        <p:spPr>
          <a:xfrm>
            <a:off x="470517" y="286606"/>
            <a:ext cx="9420243" cy="6100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IN SHOW VIEW, WE CAN NOW SEE SERVERS</a:t>
            </a:r>
            <a:endParaRPr>
              <a:solidFill>
                <a:schemeClr val="dk1"/>
              </a:solidFill>
              <a:latin typeface="Calibri"/>
              <a:ea typeface="Calibri"/>
              <a:cs typeface="Calibri"/>
              <a:sym typeface="Calibri"/>
            </a:endParaRPr>
          </a:p>
        </p:txBody>
      </p:sp>
      <p:pic>
        <p:nvPicPr>
          <p:cNvPr id="424" name="Google Shape;424;p51"/>
          <p:cNvPicPr preferRelativeResize="0"/>
          <p:nvPr>
            <p:ph idx="1" type="body"/>
          </p:nvPr>
        </p:nvPicPr>
        <p:blipFill rotWithShape="1">
          <a:blip r:embed="rId3">
            <a:alphaModFix/>
          </a:blip>
          <a:srcRect b="0" l="0" r="0" t="0"/>
          <a:stretch/>
        </p:blipFill>
        <p:spPr>
          <a:xfrm>
            <a:off x="1600201" y="1846264"/>
            <a:ext cx="9067799" cy="447833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2"/>
          <p:cNvSpPr txBox="1"/>
          <p:nvPr>
            <p:ph type="title"/>
          </p:nvPr>
        </p:nvSpPr>
        <p:spPr>
          <a:xfrm>
            <a:off x="426128" y="286605"/>
            <a:ext cx="9464632" cy="725449"/>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CLICK ON APACHE FOLDER</a:t>
            </a:r>
            <a:endParaRPr>
              <a:solidFill>
                <a:schemeClr val="dk1"/>
              </a:solidFill>
              <a:latin typeface="Calibri"/>
              <a:ea typeface="Calibri"/>
              <a:cs typeface="Calibri"/>
              <a:sym typeface="Calibri"/>
            </a:endParaRPr>
          </a:p>
        </p:txBody>
      </p:sp>
      <p:pic>
        <p:nvPicPr>
          <p:cNvPr id="430" name="Google Shape;430;p52"/>
          <p:cNvPicPr preferRelativeResize="0"/>
          <p:nvPr>
            <p:ph idx="1" type="body"/>
          </p:nvPr>
        </p:nvPicPr>
        <p:blipFill rotWithShape="1">
          <a:blip r:embed="rId3">
            <a:alphaModFix/>
          </a:blip>
          <a:srcRect b="0" l="0" r="0" t="0"/>
          <a:stretch/>
        </p:blipFill>
        <p:spPr>
          <a:xfrm>
            <a:off x="1600200" y="1828800"/>
            <a:ext cx="8915400" cy="4419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3"/>
          <p:cNvSpPr txBox="1"/>
          <p:nvPr>
            <p:ph type="title"/>
          </p:nvPr>
        </p:nvSpPr>
        <p:spPr>
          <a:xfrm>
            <a:off x="355107" y="286605"/>
            <a:ext cx="11505460" cy="840859"/>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BROWSE THE TOMCAT FOLDER AVAILABLE IN YOUR LOCAL SYSTEM AS SHOWN</a:t>
            </a:r>
            <a:endParaRPr>
              <a:solidFill>
                <a:schemeClr val="dk1"/>
              </a:solidFill>
              <a:latin typeface="Calibri"/>
              <a:ea typeface="Calibri"/>
              <a:cs typeface="Calibri"/>
              <a:sym typeface="Calibri"/>
            </a:endParaRPr>
          </a:p>
        </p:txBody>
      </p:sp>
      <p:pic>
        <p:nvPicPr>
          <p:cNvPr id="436" name="Google Shape;436;p53"/>
          <p:cNvPicPr preferRelativeResize="0"/>
          <p:nvPr>
            <p:ph idx="1" type="body"/>
          </p:nvPr>
        </p:nvPicPr>
        <p:blipFill rotWithShape="1">
          <a:blip r:embed="rId3">
            <a:alphaModFix/>
          </a:blip>
          <a:srcRect b="0" l="0" r="0" t="0"/>
          <a:stretch/>
        </p:blipFill>
        <p:spPr>
          <a:xfrm>
            <a:off x="1600201" y="1846264"/>
            <a:ext cx="8991599" cy="440213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4"/>
          <p:cNvSpPr txBox="1"/>
          <p:nvPr>
            <p:ph type="title"/>
          </p:nvPr>
        </p:nvSpPr>
        <p:spPr>
          <a:xfrm>
            <a:off x="417250" y="286606"/>
            <a:ext cx="9473510" cy="75208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SELECT TOMCAT V 9 AS SHOWN</a:t>
            </a:r>
            <a:endParaRPr>
              <a:solidFill>
                <a:schemeClr val="dk1"/>
              </a:solidFill>
              <a:latin typeface="Calibri"/>
              <a:ea typeface="Calibri"/>
              <a:cs typeface="Calibri"/>
              <a:sym typeface="Calibri"/>
            </a:endParaRPr>
          </a:p>
        </p:txBody>
      </p:sp>
      <p:pic>
        <p:nvPicPr>
          <p:cNvPr id="442" name="Google Shape;442;p54"/>
          <p:cNvPicPr preferRelativeResize="0"/>
          <p:nvPr>
            <p:ph idx="1" type="body"/>
          </p:nvPr>
        </p:nvPicPr>
        <p:blipFill rotWithShape="1">
          <a:blip r:embed="rId3">
            <a:alphaModFix/>
          </a:blip>
          <a:srcRect b="0" l="0" r="0" t="0"/>
          <a:stretch/>
        </p:blipFill>
        <p:spPr>
          <a:xfrm>
            <a:off x="1600200" y="1791566"/>
            <a:ext cx="8915400" cy="445683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5"/>
          <p:cNvSpPr txBox="1"/>
          <p:nvPr>
            <p:ph type="title"/>
          </p:nvPr>
        </p:nvSpPr>
        <p:spPr>
          <a:xfrm>
            <a:off x="328473" y="286606"/>
            <a:ext cx="11425561" cy="103616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FROM NOW ON WE CAN START TOMCAT SERVER FROM ECLIPSE IDE AS SHOWN</a:t>
            </a:r>
            <a:endParaRPr>
              <a:solidFill>
                <a:schemeClr val="dk1"/>
              </a:solidFill>
              <a:latin typeface="Calibri"/>
              <a:ea typeface="Calibri"/>
              <a:cs typeface="Calibri"/>
              <a:sym typeface="Calibri"/>
            </a:endParaRPr>
          </a:p>
        </p:txBody>
      </p:sp>
      <p:pic>
        <p:nvPicPr>
          <p:cNvPr id="448" name="Google Shape;448;p55"/>
          <p:cNvPicPr preferRelativeResize="0"/>
          <p:nvPr>
            <p:ph idx="1" type="body"/>
          </p:nvPr>
        </p:nvPicPr>
        <p:blipFill rotWithShape="1">
          <a:blip r:embed="rId3">
            <a:alphaModFix/>
          </a:blip>
          <a:srcRect b="0" l="0" r="0" t="0"/>
          <a:stretch/>
        </p:blipFill>
        <p:spPr>
          <a:xfrm>
            <a:off x="1600200" y="1828800"/>
            <a:ext cx="8915400" cy="4495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6"/>
          <p:cNvSpPr txBox="1"/>
          <p:nvPr/>
        </p:nvSpPr>
        <p:spPr>
          <a:xfrm>
            <a:off x="2286001" y="2286000"/>
            <a:ext cx="18517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Double click on it </a:t>
            </a:r>
            <a:endParaRPr sz="1800">
              <a:solidFill>
                <a:schemeClr val="dk1"/>
              </a:solidFill>
              <a:latin typeface="Calibri"/>
              <a:ea typeface="Calibri"/>
              <a:cs typeface="Calibri"/>
              <a:sym typeface="Calibri"/>
            </a:endParaRPr>
          </a:p>
        </p:txBody>
      </p:sp>
      <p:sp>
        <p:nvSpPr>
          <p:cNvPr id="454" name="Google Shape;454;p56"/>
          <p:cNvSpPr txBox="1"/>
          <p:nvPr>
            <p:ph type="title"/>
          </p:nvPr>
        </p:nvSpPr>
        <p:spPr>
          <a:xfrm>
            <a:off x="248575" y="286605"/>
            <a:ext cx="9642185" cy="689939"/>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WE CAN NOW SEE THAT THE SERVER IS STARTED</a:t>
            </a:r>
            <a:endParaRPr>
              <a:solidFill>
                <a:schemeClr val="dk1"/>
              </a:solidFill>
              <a:latin typeface="Calibri"/>
              <a:ea typeface="Calibri"/>
              <a:cs typeface="Calibri"/>
              <a:sym typeface="Calibri"/>
            </a:endParaRPr>
          </a:p>
        </p:txBody>
      </p:sp>
      <p:pic>
        <p:nvPicPr>
          <p:cNvPr id="455" name="Google Shape;455;p56"/>
          <p:cNvPicPr preferRelativeResize="0"/>
          <p:nvPr>
            <p:ph idx="1" type="body"/>
          </p:nvPr>
        </p:nvPicPr>
        <p:blipFill rotWithShape="1">
          <a:blip r:embed="rId3">
            <a:alphaModFix/>
          </a:blip>
          <a:srcRect b="0" l="0" r="0" t="0"/>
          <a:stretch/>
        </p:blipFill>
        <p:spPr>
          <a:xfrm>
            <a:off x="1600201" y="1846264"/>
            <a:ext cx="8915399" cy="440213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cxnSp>
        <p:nvCxnSpPr>
          <p:cNvPr id="460" name="Google Shape;460;p57"/>
          <p:cNvCxnSpPr/>
          <p:nvPr/>
        </p:nvCxnSpPr>
        <p:spPr>
          <a:xfrm flipH="1">
            <a:off x="2286000" y="3276600"/>
            <a:ext cx="609600" cy="381000"/>
          </a:xfrm>
          <a:prstGeom prst="straightConnector1">
            <a:avLst/>
          </a:prstGeom>
          <a:noFill/>
          <a:ln cap="flat" cmpd="sng" w="12700">
            <a:solidFill>
              <a:schemeClr val="accent1"/>
            </a:solidFill>
            <a:prstDash val="solid"/>
            <a:round/>
            <a:headEnd len="sm" w="sm" type="none"/>
            <a:tailEnd len="med" w="med" type="stealth"/>
          </a:ln>
        </p:spPr>
      </p:cxnSp>
      <p:sp>
        <p:nvSpPr>
          <p:cNvPr id="461" name="Google Shape;461;p57"/>
          <p:cNvSpPr txBox="1"/>
          <p:nvPr>
            <p:ph type="title"/>
          </p:nvPr>
        </p:nvSpPr>
        <p:spPr>
          <a:xfrm>
            <a:off x="275208" y="286606"/>
            <a:ext cx="11718524" cy="98290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THE NEXT STEP IS TO CHANGE THE PORT NUMBER OF THE TOMCAT AS JENKINS USES 8080, AS SHOWN</a:t>
            </a:r>
            <a:endParaRPr>
              <a:solidFill>
                <a:schemeClr val="dk1"/>
              </a:solidFill>
              <a:latin typeface="Calibri"/>
              <a:ea typeface="Calibri"/>
              <a:cs typeface="Calibri"/>
              <a:sym typeface="Calibri"/>
            </a:endParaRPr>
          </a:p>
        </p:txBody>
      </p:sp>
      <p:pic>
        <p:nvPicPr>
          <p:cNvPr id="462" name="Google Shape;462;p57"/>
          <p:cNvPicPr preferRelativeResize="0"/>
          <p:nvPr>
            <p:ph idx="1" type="body"/>
          </p:nvPr>
        </p:nvPicPr>
        <p:blipFill rotWithShape="1">
          <a:blip r:embed="rId3">
            <a:alphaModFix/>
          </a:blip>
          <a:srcRect b="0" l="0" r="0" t="0"/>
          <a:stretch/>
        </p:blipFill>
        <p:spPr>
          <a:xfrm>
            <a:off x="1524000" y="1828800"/>
            <a:ext cx="9067800" cy="44958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cxnSp>
        <p:nvCxnSpPr>
          <p:cNvPr id="467" name="Google Shape;467;p58"/>
          <p:cNvCxnSpPr/>
          <p:nvPr/>
        </p:nvCxnSpPr>
        <p:spPr>
          <a:xfrm>
            <a:off x="4800600" y="3687418"/>
            <a:ext cx="762000" cy="351183"/>
          </a:xfrm>
          <a:prstGeom prst="straightConnector1">
            <a:avLst/>
          </a:prstGeom>
          <a:noFill/>
          <a:ln cap="flat" cmpd="sng" w="12700">
            <a:solidFill>
              <a:schemeClr val="accent1"/>
            </a:solidFill>
            <a:prstDash val="solid"/>
            <a:round/>
            <a:headEnd len="sm" w="sm" type="none"/>
            <a:tailEnd len="med" w="med" type="stealth"/>
          </a:ln>
        </p:spPr>
      </p:cxnSp>
      <p:sp>
        <p:nvSpPr>
          <p:cNvPr id="468" name="Google Shape;468;p58"/>
          <p:cNvSpPr txBox="1"/>
          <p:nvPr>
            <p:ph type="title"/>
          </p:nvPr>
        </p:nvSpPr>
        <p:spPr>
          <a:xfrm>
            <a:off x="275208" y="286605"/>
            <a:ext cx="9615552" cy="725449"/>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IN SERVER LOCATIONS MAKE SURE SECOND OPTION IS SELECTED</a:t>
            </a:r>
            <a:endParaRPr>
              <a:solidFill>
                <a:schemeClr val="dk1"/>
              </a:solidFill>
              <a:latin typeface="Calibri"/>
              <a:ea typeface="Calibri"/>
              <a:cs typeface="Calibri"/>
              <a:sym typeface="Calibri"/>
            </a:endParaRPr>
          </a:p>
        </p:txBody>
      </p:sp>
      <p:pic>
        <p:nvPicPr>
          <p:cNvPr id="469" name="Google Shape;469;p58"/>
          <p:cNvPicPr preferRelativeResize="0"/>
          <p:nvPr>
            <p:ph idx="1" type="body"/>
          </p:nvPr>
        </p:nvPicPr>
        <p:blipFill rotWithShape="1">
          <a:blip r:embed="rId3">
            <a:alphaModFix/>
          </a:blip>
          <a:srcRect b="0" l="0" r="0" t="0"/>
          <a:stretch/>
        </p:blipFill>
        <p:spPr>
          <a:xfrm>
            <a:off x="1600201" y="1846264"/>
            <a:ext cx="8915399" cy="447833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9"/>
          <p:cNvSpPr txBox="1"/>
          <p:nvPr/>
        </p:nvSpPr>
        <p:spPr>
          <a:xfrm>
            <a:off x="1600200" y="1066801"/>
            <a:ext cx="9621386" cy="378561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3200">
                <a:solidFill>
                  <a:schemeClr val="dk1"/>
                </a:solidFill>
                <a:latin typeface="Calibri"/>
                <a:ea typeface="Calibri"/>
                <a:cs typeface="Calibri"/>
                <a:sym typeface="Calibri"/>
              </a:rPr>
              <a:t>&lt;role rolename="admin-gui,manager-gui ,manager-script,manager-jmx,manager-status"/&gt;</a:t>
            </a:r>
            <a:endParaRPr sz="32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lang="en-US" sz="3200">
                <a:solidFill>
                  <a:schemeClr val="dk1"/>
                </a:solidFill>
                <a:latin typeface="Calibri"/>
                <a:ea typeface="Calibri"/>
                <a:cs typeface="Calibri"/>
                <a:sym typeface="Calibri"/>
              </a:rPr>
              <a:t>  &lt;user username=“admin" password="1234"roles="manager-gui, admin-gui ,manager-script"/&gt;</a:t>
            </a:r>
            <a:endParaRPr sz="3200">
              <a:solidFill>
                <a:schemeClr val="dk1"/>
              </a:solidFill>
              <a:latin typeface="Calibri"/>
              <a:ea typeface="Calibri"/>
              <a:cs typeface="Calibri"/>
              <a:sym typeface="Calibri"/>
            </a:endParaRPr>
          </a:p>
        </p:txBody>
      </p:sp>
      <p:sp>
        <p:nvSpPr>
          <p:cNvPr id="475" name="Google Shape;475;p59"/>
          <p:cNvSpPr txBox="1"/>
          <p:nvPr/>
        </p:nvSpPr>
        <p:spPr>
          <a:xfrm>
            <a:off x="1981200" y="1"/>
            <a:ext cx="7543800" cy="1450757"/>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t/>
            </a:r>
            <a:endParaRPr sz="2800">
              <a:solidFill>
                <a:srgbClr val="3F3F3F"/>
              </a:solidFill>
              <a:latin typeface="Calibri"/>
              <a:ea typeface="Calibri"/>
              <a:cs typeface="Calibri"/>
              <a:sym typeface="Calibri"/>
            </a:endParaRPr>
          </a:p>
          <a:p>
            <a:pPr indent="0" lvl="0" marL="0" marR="0" rtl="0" algn="l">
              <a:lnSpc>
                <a:spcPct val="85000"/>
              </a:lnSpc>
              <a:spcBef>
                <a:spcPts val="0"/>
              </a:spcBef>
              <a:spcAft>
                <a:spcPts val="0"/>
              </a:spcAft>
              <a:buNone/>
            </a:pPr>
            <a:r>
              <a:rPr lang="en-US" sz="2800">
                <a:solidFill>
                  <a:srgbClr val="3F3F3F"/>
                </a:solidFill>
                <a:latin typeface="Calibri"/>
                <a:ea typeface="Calibri"/>
                <a:cs typeface="Calibri"/>
                <a:sym typeface="Calibri"/>
              </a:rPr>
              <a:t>Copy the following text in the location shown in the below slides</a:t>
            </a:r>
            <a:endParaRPr sz="1800">
              <a:solidFill>
                <a:schemeClr val="dk1"/>
              </a:solidFill>
              <a:latin typeface="Rockwell"/>
              <a:ea typeface="Rockwell"/>
              <a:cs typeface="Rockwell"/>
              <a:sym typeface="Rockwe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6"/>
          <p:cNvSpPr txBox="1"/>
          <p:nvPr>
            <p:ph type="title"/>
          </p:nvPr>
        </p:nvSpPr>
        <p:spPr>
          <a:xfrm>
            <a:off x="1571348" y="126960"/>
            <a:ext cx="9853365" cy="62764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365F91"/>
              </a:buClr>
              <a:buSzPct val="100000"/>
              <a:buFont typeface="Cambria"/>
              <a:buNone/>
            </a:pPr>
            <a:r>
              <a:rPr b="1" lang="en-US" sz="1800">
                <a:solidFill>
                  <a:srgbClr val="365F91"/>
                </a:solidFill>
                <a:latin typeface="Cambria"/>
                <a:ea typeface="Cambria"/>
                <a:cs typeface="Cambria"/>
                <a:sym typeface="Cambria"/>
              </a:rPr>
              <a:t>INSTALLING GIT IN WINDOWS</a:t>
            </a:r>
            <a:br>
              <a:rPr b="1" lang="en-US" sz="1800">
                <a:solidFill>
                  <a:srgbClr val="365F91"/>
                </a:solidFill>
                <a:latin typeface="Cambria"/>
                <a:ea typeface="Cambria"/>
                <a:cs typeface="Cambria"/>
                <a:sym typeface="Cambria"/>
              </a:rPr>
            </a:br>
            <a:endParaRPr/>
          </a:p>
        </p:txBody>
      </p:sp>
      <p:sp>
        <p:nvSpPr>
          <p:cNvPr id="140" name="Google Shape;140;p6"/>
          <p:cNvSpPr txBox="1"/>
          <p:nvPr>
            <p:ph idx="1" type="body"/>
          </p:nvPr>
        </p:nvSpPr>
        <p:spPr>
          <a:xfrm>
            <a:off x="1677878" y="6049304"/>
            <a:ext cx="9853365" cy="62764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Char char="▪"/>
            </a:pPr>
            <a:r>
              <a:rPr lang="en-US"/>
              <a:t>We can type download git from google.com and click on the first link Git SCM</a:t>
            </a:r>
            <a:endParaRPr b="1"/>
          </a:p>
        </p:txBody>
      </p:sp>
      <p:pic>
        <p:nvPicPr>
          <p:cNvPr id="141" name="Google Shape;141;p6"/>
          <p:cNvPicPr preferRelativeResize="0"/>
          <p:nvPr/>
        </p:nvPicPr>
        <p:blipFill rotWithShape="1">
          <a:blip r:embed="rId3">
            <a:alphaModFix/>
          </a:blip>
          <a:srcRect b="4556" l="0" r="0" t="0"/>
          <a:stretch/>
        </p:blipFill>
        <p:spPr>
          <a:xfrm>
            <a:off x="1571348" y="496267"/>
            <a:ext cx="9410330" cy="491023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60"/>
          <p:cNvPicPr preferRelativeResize="0"/>
          <p:nvPr/>
        </p:nvPicPr>
        <p:blipFill rotWithShape="1">
          <a:blip r:embed="rId3">
            <a:alphaModFix/>
          </a:blip>
          <a:srcRect b="4682" l="0" r="0" t="0"/>
          <a:stretch/>
        </p:blipFill>
        <p:spPr>
          <a:xfrm>
            <a:off x="1524000" y="1143000"/>
            <a:ext cx="9144000" cy="4902693"/>
          </a:xfrm>
          <a:prstGeom prst="rect">
            <a:avLst/>
          </a:prstGeom>
          <a:noFill/>
          <a:ln>
            <a:noFill/>
          </a:ln>
        </p:spPr>
      </p:pic>
      <p:sp>
        <p:nvSpPr>
          <p:cNvPr id="481" name="Google Shape;481;p60"/>
          <p:cNvSpPr txBox="1"/>
          <p:nvPr/>
        </p:nvSpPr>
        <p:spPr>
          <a:xfrm>
            <a:off x="213063" y="346229"/>
            <a:ext cx="11816179" cy="1104529"/>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lang="en-US" sz="2800">
                <a:solidFill>
                  <a:srgbClr val="3F3F3F"/>
                </a:solidFill>
                <a:latin typeface="Calibri"/>
                <a:ea typeface="Calibri"/>
                <a:cs typeface="Calibri"/>
                <a:sym typeface="Calibri"/>
              </a:rPr>
              <a:t>Open the tomcat-users.xml file as show, and add the highlighted text in the last</a:t>
            </a:r>
            <a:endParaRPr sz="1800">
              <a:solidFill>
                <a:schemeClr val="dk1"/>
              </a:solidFill>
              <a:latin typeface="Rockwell"/>
              <a:ea typeface="Rockwell"/>
              <a:cs typeface="Rockwell"/>
              <a:sym typeface="Rockwe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1"/>
          <p:cNvSpPr txBox="1"/>
          <p:nvPr>
            <p:ph type="title"/>
          </p:nvPr>
        </p:nvSpPr>
        <p:spPr>
          <a:xfrm>
            <a:off x="550416" y="263634"/>
            <a:ext cx="9317484" cy="668521"/>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AFTER THE CHANGES, CLICK ON SAVE</a:t>
            </a:r>
            <a:endParaRPr>
              <a:solidFill>
                <a:schemeClr val="dk1"/>
              </a:solidFill>
              <a:latin typeface="Calibri"/>
              <a:ea typeface="Calibri"/>
              <a:cs typeface="Calibri"/>
              <a:sym typeface="Calibri"/>
            </a:endParaRPr>
          </a:p>
        </p:txBody>
      </p:sp>
      <p:pic>
        <p:nvPicPr>
          <p:cNvPr id="487" name="Google Shape;487;p61"/>
          <p:cNvPicPr preferRelativeResize="0"/>
          <p:nvPr>
            <p:ph idx="1" type="body"/>
          </p:nvPr>
        </p:nvPicPr>
        <p:blipFill rotWithShape="1">
          <a:blip r:embed="rId3">
            <a:alphaModFix/>
          </a:blip>
          <a:srcRect b="0" l="0" r="0" t="0"/>
          <a:stretch/>
        </p:blipFill>
        <p:spPr>
          <a:xfrm>
            <a:off x="1524001" y="1846264"/>
            <a:ext cx="9067799" cy="447833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2"/>
          <p:cNvSpPr txBox="1"/>
          <p:nvPr>
            <p:ph type="title"/>
          </p:nvPr>
        </p:nvSpPr>
        <p:spPr>
          <a:xfrm>
            <a:off x="328474" y="286606"/>
            <a:ext cx="9562286" cy="965146"/>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NOW RESTART THE SERVER</a:t>
            </a:r>
            <a:endParaRPr>
              <a:solidFill>
                <a:schemeClr val="dk1"/>
              </a:solidFill>
              <a:latin typeface="Calibri"/>
              <a:ea typeface="Calibri"/>
              <a:cs typeface="Calibri"/>
              <a:sym typeface="Calibri"/>
            </a:endParaRPr>
          </a:p>
        </p:txBody>
      </p:sp>
      <p:pic>
        <p:nvPicPr>
          <p:cNvPr id="493" name="Google Shape;493;p62"/>
          <p:cNvPicPr preferRelativeResize="0"/>
          <p:nvPr>
            <p:ph idx="1" type="body"/>
          </p:nvPr>
        </p:nvPicPr>
        <p:blipFill rotWithShape="1">
          <a:blip r:embed="rId3">
            <a:alphaModFix/>
          </a:blip>
          <a:srcRect b="0" l="0" r="0" t="0"/>
          <a:stretch/>
        </p:blipFill>
        <p:spPr>
          <a:xfrm>
            <a:off x="1600200" y="1828800"/>
            <a:ext cx="8991600" cy="4495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3"/>
          <p:cNvSpPr txBox="1"/>
          <p:nvPr>
            <p:ph type="title"/>
          </p:nvPr>
        </p:nvSpPr>
        <p:spPr>
          <a:xfrm>
            <a:off x="372862" y="286606"/>
            <a:ext cx="9517898" cy="85861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THE SERVER GETS RESTARTED AS SHOWN</a:t>
            </a:r>
            <a:endParaRPr>
              <a:solidFill>
                <a:schemeClr val="dk1"/>
              </a:solidFill>
              <a:latin typeface="Calibri"/>
              <a:ea typeface="Calibri"/>
              <a:cs typeface="Calibri"/>
              <a:sym typeface="Calibri"/>
            </a:endParaRPr>
          </a:p>
        </p:txBody>
      </p:sp>
      <p:pic>
        <p:nvPicPr>
          <p:cNvPr id="499" name="Google Shape;499;p63"/>
          <p:cNvPicPr preferRelativeResize="0"/>
          <p:nvPr>
            <p:ph idx="1" type="body"/>
          </p:nvPr>
        </p:nvPicPr>
        <p:blipFill rotWithShape="1">
          <a:blip r:embed="rId3">
            <a:alphaModFix/>
          </a:blip>
          <a:srcRect b="0" l="0" r="0" t="0"/>
          <a:stretch/>
        </p:blipFill>
        <p:spPr>
          <a:xfrm>
            <a:off x="1600200" y="1828800"/>
            <a:ext cx="8915400" cy="4495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4"/>
          <p:cNvSpPr txBox="1"/>
          <p:nvPr>
            <p:ph type="title"/>
          </p:nvPr>
        </p:nvSpPr>
        <p:spPr>
          <a:xfrm>
            <a:off x="97655" y="286605"/>
            <a:ext cx="12002610" cy="111606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2800"/>
              <a:buFont typeface="Calibri"/>
              <a:buNone/>
            </a:pPr>
            <a:r>
              <a:rPr lang="en-US" sz="2800">
                <a:solidFill>
                  <a:schemeClr val="dk1"/>
                </a:solidFill>
                <a:latin typeface="Calibri"/>
                <a:ea typeface="Calibri"/>
                <a:cs typeface="Calibri"/>
                <a:sym typeface="Calibri"/>
              </a:rPr>
              <a:t>WE CAN SEE THE TOMCAT IS SUCCESSFULLY RUNNING ON THE NEW PORT NUMBER</a:t>
            </a:r>
            <a:endParaRPr>
              <a:solidFill>
                <a:schemeClr val="dk1"/>
              </a:solidFill>
              <a:latin typeface="Calibri"/>
              <a:ea typeface="Calibri"/>
              <a:cs typeface="Calibri"/>
              <a:sym typeface="Calibri"/>
            </a:endParaRPr>
          </a:p>
        </p:txBody>
      </p:sp>
      <p:pic>
        <p:nvPicPr>
          <p:cNvPr id="505" name="Google Shape;505;p64"/>
          <p:cNvPicPr preferRelativeResize="0"/>
          <p:nvPr>
            <p:ph idx="1" type="body"/>
          </p:nvPr>
        </p:nvPicPr>
        <p:blipFill rotWithShape="1">
          <a:blip r:embed="rId3">
            <a:alphaModFix/>
          </a:blip>
          <a:srcRect b="0" l="0" r="0" t="0"/>
          <a:stretch/>
        </p:blipFill>
        <p:spPr>
          <a:xfrm>
            <a:off x="1600200" y="1828800"/>
            <a:ext cx="9067800" cy="4495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7"/>
          <p:cNvSpPr txBox="1"/>
          <p:nvPr>
            <p:ph type="title"/>
          </p:nvPr>
        </p:nvSpPr>
        <p:spPr>
          <a:xfrm>
            <a:off x="1571348" y="126960"/>
            <a:ext cx="9853365" cy="62764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365F91"/>
              </a:buClr>
              <a:buSzPct val="100000"/>
              <a:buFont typeface="Cambria"/>
              <a:buNone/>
            </a:pPr>
            <a:r>
              <a:rPr b="1" lang="en-US" sz="1800">
                <a:solidFill>
                  <a:srgbClr val="365F91"/>
                </a:solidFill>
                <a:latin typeface="Cambria"/>
                <a:ea typeface="Cambria"/>
                <a:cs typeface="Cambria"/>
                <a:sym typeface="Cambria"/>
              </a:rPr>
              <a:t>INSTALLING GIT IN WINDOWS</a:t>
            </a:r>
            <a:br>
              <a:rPr b="1" lang="en-US" sz="1800">
                <a:solidFill>
                  <a:srgbClr val="365F91"/>
                </a:solidFill>
                <a:latin typeface="Cambria"/>
                <a:ea typeface="Cambria"/>
                <a:cs typeface="Cambria"/>
                <a:sym typeface="Cambria"/>
              </a:rPr>
            </a:br>
            <a:endParaRPr/>
          </a:p>
        </p:txBody>
      </p:sp>
      <p:sp>
        <p:nvSpPr>
          <p:cNvPr id="147" name="Google Shape;147;p7"/>
          <p:cNvSpPr txBox="1"/>
          <p:nvPr>
            <p:ph idx="1" type="body"/>
          </p:nvPr>
        </p:nvSpPr>
        <p:spPr>
          <a:xfrm>
            <a:off x="1677878" y="6049304"/>
            <a:ext cx="9853365" cy="62764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Char char="▪"/>
            </a:pPr>
            <a:r>
              <a:rPr lang="en-US"/>
              <a:t>Select the Git software for the required OS.</a:t>
            </a:r>
            <a:endParaRPr b="1"/>
          </a:p>
        </p:txBody>
      </p:sp>
      <p:pic>
        <p:nvPicPr>
          <p:cNvPr id="148" name="Google Shape;148;p7"/>
          <p:cNvPicPr preferRelativeResize="0"/>
          <p:nvPr/>
        </p:nvPicPr>
        <p:blipFill rotWithShape="1">
          <a:blip r:embed="rId3">
            <a:alphaModFix/>
          </a:blip>
          <a:srcRect b="4270" l="0" r="0" t="0"/>
          <a:stretch/>
        </p:blipFill>
        <p:spPr>
          <a:xfrm>
            <a:off x="1664632" y="440781"/>
            <a:ext cx="9666796" cy="520541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8"/>
          <p:cNvSpPr txBox="1"/>
          <p:nvPr>
            <p:ph type="title"/>
          </p:nvPr>
        </p:nvSpPr>
        <p:spPr>
          <a:xfrm>
            <a:off x="1571348" y="126960"/>
            <a:ext cx="9853365" cy="62764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365F91"/>
              </a:buClr>
              <a:buSzPct val="100000"/>
              <a:buFont typeface="Cambria"/>
              <a:buNone/>
            </a:pPr>
            <a:r>
              <a:rPr b="1" lang="en-US" sz="1800">
                <a:solidFill>
                  <a:srgbClr val="365F91"/>
                </a:solidFill>
                <a:latin typeface="Cambria"/>
                <a:ea typeface="Cambria"/>
                <a:cs typeface="Cambria"/>
                <a:sym typeface="Cambria"/>
              </a:rPr>
              <a:t>INSTALLING GIT IN WINDOWS</a:t>
            </a:r>
            <a:br>
              <a:rPr b="1" lang="en-US" sz="1800">
                <a:solidFill>
                  <a:srgbClr val="365F91"/>
                </a:solidFill>
                <a:latin typeface="Cambria"/>
                <a:ea typeface="Cambria"/>
                <a:cs typeface="Cambria"/>
                <a:sym typeface="Cambria"/>
              </a:rPr>
            </a:br>
            <a:endParaRPr/>
          </a:p>
        </p:txBody>
      </p:sp>
      <p:sp>
        <p:nvSpPr>
          <p:cNvPr id="154" name="Google Shape;154;p8"/>
          <p:cNvSpPr txBox="1"/>
          <p:nvPr>
            <p:ph idx="1" type="body"/>
          </p:nvPr>
        </p:nvSpPr>
        <p:spPr>
          <a:xfrm>
            <a:off x="1677878" y="6049304"/>
            <a:ext cx="9853365" cy="627642"/>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700"/>
              <a:buChar char="▪"/>
            </a:pPr>
            <a:r>
              <a:rPr lang="en-US"/>
              <a:t>Install the Git software downloaded.</a:t>
            </a:r>
            <a:endParaRPr b="1"/>
          </a:p>
        </p:txBody>
      </p:sp>
      <p:pic>
        <p:nvPicPr>
          <p:cNvPr id="155" name="Google Shape;155;p8"/>
          <p:cNvPicPr preferRelativeResize="0"/>
          <p:nvPr/>
        </p:nvPicPr>
        <p:blipFill rotWithShape="1">
          <a:blip r:embed="rId3">
            <a:alphaModFix/>
          </a:blip>
          <a:srcRect b="5993" l="0" r="0" t="0"/>
          <a:stretch/>
        </p:blipFill>
        <p:spPr>
          <a:xfrm>
            <a:off x="1677878" y="508303"/>
            <a:ext cx="9746835" cy="520891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9"/>
          <p:cNvSpPr txBox="1"/>
          <p:nvPr>
            <p:ph type="title"/>
          </p:nvPr>
        </p:nvSpPr>
        <p:spPr>
          <a:xfrm>
            <a:off x="1571348" y="126960"/>
            <a:ext cx="9853365" cy="62764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365F91"/>
              </a:buClr>
              <a:buSzPct val="100000"/>
              <a:buFont typeface="Cambria"/>
              <a:buNone/>
            </a:pPr>
            <a:r>
              <a:rPr b="1" lang="en-US" sz="1800">
                <a:solidFill>
                  <a:srgbClr val="365F91"/>
                </a:solidFill>
                <a:latin typeface="Cambria"/>
                <a:ea typeface="Cambria"/>
                <a:cs typeface="Cambria"/>
                <a:sym typeface="Cambria"/>
              </a:rPr>
              <a:t>INSTALLING GIT IN WINDOWS</a:t>
            </a:r>
            <a:br>
              <a:rPr b="1" lang="en-US" sz="1800">
                <a:solidFill>
                  <a:srgbClr val="365F91"/>
                </a:solidFill>
                <a:latin typeface="Cambria"/>
                <a:ea typeface="Cambria"/>
                <a:cs typeface="Cambria"/>
                <a:sym typeface="Cambria"/>
              </a:rPr>
            </a:br>
            <a:endParaRPr/>
          </a:p>
        </p:txBody>
      </p:sp>
      <p:sp>
        <p:nvSpPr>
          <p:cNvPr id="161" name="Google Shape;161;p9"/>
          <p:cNvSpPr txBox="1"/>
          <p:nvPr>
            <p:ph idx="1" type="body"/>
          </p:nvPr>
        </p:nvSpPr>
        <p:spPr>
          <a:xfrm>
            <a:off x="1677878" y="6049304"/>
            <a:ext cx="9853365" cy="627642"/>
          </a:xfrm>
          <a:prstGeom prst="rect">
            <a:avLst/>
          </a:prstGeom>
          <a:noFill/>
          <a:ln>
            <a:noFill/>
          </a:ln>
        </p:spPr>
        <p:txBody>
          <a:bodyPr anchorCtr="0" anchor="t" bIns="45700" lIns="91425" spcFirstLastPara="1" rIns="91425" wrap="square" tIns="45700">
            <a:normAutofit lnSpcReduction="10000"/>
          </a:bodyPr>
          <a:lstStyle/>
          <a:p>
            <a:pPr indent="-182880" lvl="0" marL="182880" rtl="0" algn="l">
              <a:lnSpc>
                <a:spcPct val="90000"/>
              </a:lnSpc>
              <a:spcBef>
                <a:spcPts val="0"/>
              </a:spcBef>
              <a:spcAft>
                <a:spcPts val="0"/>
              </a:spcAft>
              <a:buSzPts val="1700"/>
              <a:buChar char="▪"/>
            </a:pPr>
            <a:r>
              <a:rPr lang="en-US"/>
              <a:t>While installing select the option Use Git from Git Bash only option and click Next.</a:t>
            </a:r>
            <a:endParaRPr b="1"/>
          </a:p>
        </p:txBody>
      </p:sp>
      <p:pic>
        <p:nvPicPr>
          <p:cNvPr id="162" name="Google Shape;162;p9"/>
          <p:cNvPicPr preferRelativeResize="0"/>
          <p:nvPr/>
        </p:nvPicPr>
        <p:blipFill rotWithShape="1">
          <a:blip r:embed="rId3">
            <a:alphaModFix/>
          </a:blip>
          <a:srcRect b="20622" l="0" r="30000" t="24475"/>
          <a:stretch/>
        </p:blipFill>
        <p:spPr>
          <a:xfrm>
            <a:off x="1746975" y="754602"/>
            <a:ext cx="9225823" cy="46163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ood Type">
  <a:themeElements>
    <a:clrScheme name="Wood Type">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2022-03-29T10:24:00Z</dcterms:created>
  <dc:creator>Madhu</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3F066BEA472841CF8D5B11F82BED279C_12</vt:lpwstr>
  </property>
  <property fmtid="{D5CDD505-2E9C-101B-9397-08002B2CF9AE}" pid="3" name="KSOProductBuildVer">
    <vt:lpwstr>1033-12.2.0.21931</vt:lpwstr>
  </property>
</Properties>
</file>